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68"/>
  </p:notesMasterIdLst>
  <p:sldIdLst>
    <p:sldId id="256" r:id="rId2"/>
    <p:sldId id="257" r:id="rId3"/>
    <p:sldId id="258" r:id="rId4"/>
    <p:sldId id="259" r:id="rId5"/>
    <p:sldId id="340" r:id="rId6"/>
    <p:sldId id="260" r:id="rId7"/>
    <p:sldId id="261" r:id="rId8"/>
    <p:sldId id="262" r:id="rId9"/>
    <p:sldId id="364" r:id="rId10"/>
    <p:sldId id="265" r:id="rId11"/>
    <p:sldId id="266" r:id="rId12"/>
    <p:sldId id="267" r:id="rId13"/>
    <p:sldId id="268" r:id="rId14"/>
    <p:sldId id="269" r:id="rId15"/>
    <p:sldId id="270" r:id="rId16"/>
    <p:sldId id="271" r:id="rId17"/>
    <p:sldId id="273" r:id="rId18"/>
    <p:sldId id="275" r:id="rId19"/>
    <p:sldId id="278" r:id="rId20"/>
    <p:sldId id="342" r:id="rId21"/>
    <p:sldId id="277" r:id="rId22"/>
    <p:sldId id="280" r:id="rId23"/>
    <p:sldId id="281" r:id="rId24"/>
    <p:sldId id="343" r:id="rId25"/>
    <p:sldId id="282" r:id="rId26"/>
    <p:sldId id="344" r:id="rId27"/>
    <p:sldId id="283" r:id="rId28"/>
    <p:sldId id="284" r:id="rId29"/>
    <p:sldId id="285" r:id="rId30"/>
    <p:sldId id="286" r:id="rId31"/>
    <p:sldId id="287" r:id="rId32"/>
    <p:sldId id="345" r:id="rId33"/>
    <p:sldId id="288" r:id="rId34"/>
    <p:sldId id="289" r:id="rId35"/>
    <p:sldId id="290" r:id="rId36"/>
    <p:sldId id="349" r:id="rId37"/>
    <p:sldId id="303" r:id="rId38"/>
    <p:sldId id="299" r:id="rId39"/>
    <p:sldId id="306" r:id="rId40"/>
    <p:sldId id="314" r:id="rId41"/>
    <p:sldId id="315" r:id="rId42"/>
    <p:sldId id="356" r:id="rId43"/>
    <p:sldId id="365" r:id="rId44"/>
    <p:sldId id="361" r:id="rId45"/>
    <p:sldId id="292" r:id="rId46"/>
    <p:sldId id="295" r:id="rId47"/>
    <p:sldId id="293" r:id="rId48"/>
    <p:sldId id="294" r:id="rId49"/>
    <p:sldId id="354" r:id="rId50"/>
    <p:sldId id="302" r:id="rId51"/>
    <p:sldId id="366" r:id="rId52"/>
    <p:sldId id="367" r:id="rId53"/>
    <p:sldId id="368" r:id="rId54"/>
    <p:sldId id="369" r:id="rId55"/>
    <p:sldId id="301" r:id="rId56"/>
    <p:sldId id="357" r:id="rId57"/>
    <p:sldId id="317" r:id="rId58"/>
    <p:sldId id="318" r:id="rId59"/>
    <p:sldId id="363" r:id="rId60"/>
    <p:sldId id="360" r:id="rId61"/>
    <p:sldId id="330" r:id="rId62"/>
    <p:sldId id="331" r:id="rId63"/>
    <p:sldId id="334" r:id="rId64"/>
    <p:sldId id="370" r:id="rId65"/>
    <p:sldId id="316" r:id="rId66"/>
    <p:sldId id="362" r:id="rId67"/>
  </p:sldIdLst>
  <p:sldSz cx="9144000" cy="5143500" type="screen16x9"/>
  <p:notesSz cx="6858000" cy="9144000"/>
  <p:embeddedFontLst>
    <p:embeddedFont>
      <p:font typeface="Century Gothic" panose="020B0502020202020204" pitchFamily="34" charset="0"/>
      <p:regular r:id="rId69"/>
      <p:bold r:id="rId70"/>
      <p:italic r:id="rId71"/>
      <p:boldItalic r:id="rId72"/>
    </p:embeddedFont>
    <p:embeddedFont>
      <p:font typeface="Helvetica Neue" panose="020B0604020202020204" charset="0"/>
      <p:regular r:id="rId73"/>
      <p:bold r:id="rId74"/>
      <p:italic r:id="rId75"/>
      <p:boldItalic r:id="rId76"/>
    </p:embeddedFont>
    <p:embeddedFont>
      <p:font typeface="Libre Franklin Medium" pitchFamily="2" charset="0"/>
      <p:regular r:id="rId77"/>
      <p:italic r:id="rId78"/>
    </p:embeddedFont>
    <p:embeddedFont>
      <p:font typeface="PT Serif" panose="020A0603040505020204" pitchFamily="18" charset="0"/>
      <p:regular r:id="rId79"/>
      <p:bold r:id="rId80"/>
      <p:italic r:id="rId81"/>
      <p:boldItalic r:id="rId82"/>
    </p:embeddedFont>
    <p:embeddedFont>
      <p:font typeface="Questrial" pitchFamily="2" charset="0"/>
      <p:regular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811A78-9C40-4D24-A9E9-20D0270D3F44}" v="220" dt="2025-08-01T20:24:04.161"/>
  </p1510:revLst>
</p1510:revInfo>
</file>

<file path=ppt/tableStyles.xml><?xml version="1.0" encoding="utf-8"?>
<a:tblStyleLst xmlns:a="http://schemas.openxmlformats.org/drawingml/2006/main" def="{003D48AB-8FED-443F-8880-609581201A1E}">
  <a:tblStyle styleId="{003D48AB-8FED-443F-8880-609581201A1E}" styleName="Table_0">
    <a:wholeTbl>
      <a:tcTxStyle b="off" i="off">
        <a:font>
          <a:latin typeface="Arial"/>
          <a:ea typeface="Arial"/>
          <a:cs typeface="Arial"/>
        </a:font>
        <a:schemeClr val="dk1"/>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chemeClr val="accent1"/>
              </a:solidFill>
              <a:prstDash val="solid"/>
              <a:round/>
              <a:headEnd type="none" w="sm" len="sm"/>
              <a:tailEnd type="none" w="sm" len="sm"/>
            </a:ln>
          </a:insideH>
          <a:insideV>
            <a:ln w="9525" cap="flat" cmpd="sng">
              <a:solidFill>
                <a:schemeClr val="accent1"/>
              </a:solidFill>
              <a:prstDash val="solid"/>
              <a:round/>
              <a:headEnd type="none" w="sm" len="sm"/>
              <a:tailEnd type="none" w="sm" len="sm"/>
            </a:ln>
          </a:insideV>
        </a:tcBdr>
        <a:fill>
          <a:solidFill>
            <a:srgbClr val="FFFFFF">
              <a:alpha val="0"/>
            </a:srgbClr>
          </a:solidFill>
        </a:fill>
      </a:tcStyle>
    </a:wholeTbl>
    <a:band1H>
      <a:tcTxStyle/>
      <a:tcStyle>
        <a:tcBdr/>
        <a:fill>
          <a:solidFill>
            <a:schemeClr val="accent1">
              <a:alpha val="40000"/>
            </a:schemeClr>
          </a:solidFill>
        </a:fill>
      </a:tcStyle>
    </a:band1H>
    <a:band2H>
      <a:tcTxStyle/>
      <a:tcStyle>
        <a:tcBdr/>
      </a:tcStyle>
    </a:band2H>
    <a:band1V>
      <a:tcTxStyle/>
      <a:tcStyle>
        <a:tcBdr>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tcBdr>
        <a:fill>
          <a:solidFill>
            <a:schemeClr val="accent1">
              <a:alpha val="40000"/>
            </a:schemeClr>
          </a:solidFill>
        </a:fill>
      </a:tcStyle>
    </a:band1V>
    <a:band2V>
      <a:tcTxStyle/>
      <a:tcStyle>
        <a:tcBdr/>
      </a:tcStyle>
    </a:band2V>
    <a:lastCol>
      <a:tcTxStyle b="on" i="off"/>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chemeClr val="accent1"/>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chemeClr val="accent1"/>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1"/>
          </a:solidFill>
        </a:fill>
      </a:tcStyle>
    </a:firstRow>
    <a:neCell>
      <a:tcTxStyle/>
      <a:tcStyle>
        <a:tcBdr/>
      </a:tcStyle>
    </a:neCell>
    <a:nwCell>
      <a:tcTxStyle/>
      <a:tcStyle>
        <a:tcBdr/>
      </a:tcStyle>
    </a:nwCell>
  </a:tblStyle>
  <a:tblStyle styleId="{FC35C93E-AF86-443B-BA12-A2ADCB5C879F}"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7" d="100"/>
          <a:sy n="67" d="100"/>
        </p:scale>
        <p:origin x="1260" y="2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6.fntdata"/><Relationship Id="rId79" Type="http://schemas.openxmlformats.org/officeDocument/2006/relationships/font" Target="fonts/font11.fntdata"/><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1.fntdata"/><Relationship Id="rId77"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4.fntdata"/><Relationship Id="rId80" Type="http://schemas.openxmlformats.org/officeDocument/2006/relationships/font" Target="fonts/font12.fntdata"/><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font" Target="fonts/font15.fntdata"/><Relationship Id="rId88"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font" Target="fonts/font13.fntdata"/><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8.fntdata"/><Relationship Id="rId7" Type="http://schemas.openxmlformats.org/officeDocument/2006/relationships/slide" Target="slides/slide6.xml"/><Relationship Id="rId71" Type="http://schemas.openxmlformats.org/officeDocument/2006/relationships/font" Target="fonts/font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font" Target="fonts/font14.fntdata"/><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an Felipe Echeverry Jaramillo" userId="cb24ba0033b5b0ec" providerId="LiveId" clId="{B1811A78-9C40-4D24-A9E9-20D0270D3F44}"/>
    <pc:docChg chg="undo custSel addSld delSld modSld sldOrd">
      <pc:chgData name="Juan Felipe Echeverry Jaramillo" userId="cb24ba0033b5b0ec" providerId="LiveId" clId="{B1811A78-9C40-4D24-A9E9-20D0270D3F44}" dt="2025-08-01T20:25:03.161" v="3092" actId="1076"/>
      <pc:docMkLst>
        <pc:docMk/>
      </pc:docMkLst>
      <pc:sldChg chg="modSp mod">
        <pc:chgData name="Juan Felipe Echeverry Jaramillo" userId="cb24ba0033b5b0ec" providerId="LiveId" clId="{B1811A78-9C40-4D24-A9E9-20D0270D3F44}" dt="2025-08-01T13:53:21.576" v="1020" actId="14100"/>
        <pc:sldMkLst>
          <pc:docMk/>
          <pc:sldMk cId="0" sldId="257"/>
        </pc:sldMkLst>
        <pc:spChg chg="mod">
          <ac:chgData name="Juan Felipe Echeverry Jaramillo" userId="cb24ba0033b5b0ec" providerId="LiveId" clId="{B1811A78-9C40-4D24-A9E9-20D0270D3F44}" dt="2025-08-01T13:53:21.576" v="1020" actId="14100"/>
          <ac:spMkLst>
            <pc:docMk/>
            <pc:sldMk cId="0" sldId="257"/>
            <ac:spMk id="133" creationId="{00000000-0000-0000-0000-000000000000}"/>
          </ac:spMkLst>
        </pc:spChg>
      </pc:sldChg>
      <pc:sldChg chg="delSp modSp mod">
        <pc:chgData name="Juan Felipe Echeverry Jaramillo" userId="cb24ba0033b5b0ec" providerId="LiveId" clId="{B1811A78-9C40-4D24-A9E9-20D0270D3F44}" dt="2025-08-01T13:59:15.347" v="1250" actId="14100"/>
        <pc:sldMkLst>
          <pc:docMk/>
          <pc:sldMk cId="0" sldId="260"/>
        </pc:sldMkLst>
        <pc:spChg chg="mod">
          <ac:chgData name="Juan Felipe Echeverry Jaramillo" userId="cb24ba0033b5b0ec" providerId="LiveId" clId="{B1811A78-9C40-4D24-A9E9-20D0270D3F44}" dt="2025-08-01T13:59:15.347" v="1250" actId="14100"/>
          <ac:spMkLst>
            <pc:docMk/>
            <pc:sldMk cId="0" sldId="260"/>
            <ac:spMk id="226" creationId="{00000000-0000-0000-0000-000000000000}"/>
          </ac:spMkLst>
        </pc:spChg>
        <pc:spChg chg="mod">
          <ac:chgData name="Juan Felipe Echeverry Jaramillo" userId="cb24ba0033b5b0ec" providerId="LiveId" clId="{B1811A78-9C40-4D24-A9E9-20D0270D3F44}" dt="2025-08-01T13:58:58.177" v="1234" actId="14100"/>
          <ac:spMkLst>
            <pc:docMk/>
            <pc:sldMk cId="0" sldId="260"/>
            <ac:spMk id="227" creationId="{00000000-0000-0000-0000-000000000000}"/>
          </ac:spMkLst>
        </pc:spChg>
        <pc:picChg chg="del">
          <ac:chgData name="Juan Felipe Echeverry Jaramillo" userId="cb24ba0033b5b0ec" providerId="LiveId" clId="{B1811A78-9C40-4D24-A9E9-20D0270D3F44}" dt="2025-08-01T13:59:11.456" v="1249" actId="478"/>
          <ac:picMkLst>
            <pc:docMk/>
            <pc:sldMk cId="0" sldId="260"/>
            <ac:picMk id="228" creationId="{00000000-0000-0000-0000-000000000000}"/>
          </ac:picMkLst>
        </pc:picChg>
      </pc:sldChg>
      <pc:sldChg chg="addSp delSp modSp mod">
        <pc:chgData name="Juan Felipe Echeverry Jaramillo" userId="cb24ba0033b5b0ec" providerId="LiveId" clId="{B1811A78-9C40-4D24-A9E9-20D0270D3F44}" dt="2025-08-01T14:09:23.497" v="1341" actId="1076"/>
        <pc:sldMkLst>
          <pc:docMk/>
          <pc:sldMk cId="0" sldId="262"/>
        </pc:sldMkLst>
        <pc:spChg chg="add del mod">
          <ac:chgData name="Juan Felipe Echeverry Jaramillo" userId="cb24ba0033b5b0ec" providerId="LiveId" clId="{B1811A78-9C40-4D24-A9E9-20D0270D3F44}" dt="2025-08-01T14:00:49.468" v="1264" actId="12084"/>
          <ac:spMkLst>
            <pc:docMk/>
            <pc:sldMk cId="0" sldId="262"/>
            <ac:spMk id="3" creationId="{05A3EA11-6EFE-127F-646A-9E667C50ECCD}"/>
          </ac:spMkLst>
        </pc:spChg>
        <pc:spChg chg="add mod">
          <ac:chgData name="Juan Felipe Echeverry Jaramillo" userId="cb24ba0033b5b0ec" providerId="LiveId" clId="{B1811A78-9C40-4D24-A9E9-20D0270D3F44}" dt="2025-08-01T14:09:23.497" v="1341" actId="1076"/>
          <ac:spMkLst>
            <pc:docMk/>
            <pc:sldMk cId="0" sldId="262"/>
            <ac:spMk id="5" creationId="{3EAE8AB8-14C2-3E0C-2CD6-6DF9A57BC76B}"/>
          </ac:spMkLst>
        </pc:spChg>
        <pc:spChg chg="add mod">
          <ac:chgData name="Juan Felipe Echeverry Jaramillo" userId="cb24ba0033b5b0ec" providerId="LiveId" clId="{B1811A78-9C40-4D24-A9E9-20D0270D3F44}" dt="2025-08-01T14:02:37.118" v="1279" actId="114"/>
          <ac:spMkLst>
            <pc:docMk/>
            <pc:sldMk cId="0" sldId="262"/>
            <ac:spMk id="8" creationId="{96387277-A22D-78FF-AAD1-845ABBB9EA3B}"/>
          </ac:spMkLst>
        </pc:spChg>
        <pc:spChg chg="mod">
          <ac:chgData name="Juan Felipe Echeverry Jaramillo" userId="cb24ba0033b5b0ec" providerId="LiveId" clId="{B1811A78-9C40-4D24-A9E9-20D0270D3F44}" dt="2025-08-01T13:59:52.266" v="1258" actId="1076"/>
          <ac:spMkLst>
            <pc:docMk/>
            <pc:sldMk cId="0" sldId="262"/>
            <ac:spMk id="170" creationId="{00000000-0000-0000-0000-000000000000}"/>
          </ac:spMkLst>
        </pc:spChg>
        <pc:spChg chg="add del mod">
          <ac:chgData name="Juan Felipe Echeverry Jaramillo" userId="cb24ba0033b5b0ec" providerId="LiveId" clId="{B1811A78-9C40-4D24-A9E9-20D0270D3F44}" dt="2025-08-01T14:07:31.536" v="1317" actId="12084"/>
          <ac:spMkLst>
            <pc:docMk/>
            <pc:sldMk cId="0" sldId="262"/>
            <ac:spMk id="171" creationId="{00000000-0000-0000-0000-000000000000}"/>
          </ac:spMkLst>
        </pc:spChg>
        <pc:graphicFrameChg chg="add mod">
          <ac:chgData name="Juan Felipe Echeverry Jaramillo" userId="cb24ba0033b5b0ec" providerId="LiveId" clId="{B1811A78-9C40-4D24-A9E9-20D0270D3F44}" dt="2025-08-01T14:09:19.092" v="1340" actId="14100"/>
          <ac:graphicFrameMkLst>
            <pc:docMk/>
            <pc:sldMk cId="0" sldId="262"/>
            <ac:graphicFrameMk id="6" creationId="{2988A366-6DDC-52FD-40AC-3521954D0B74}"/>
          </ac:graphicFrameMkLst>
        </pc:graphicFrameChg>
        <pc:graphicFrameChg chg="add mod">
          <ac:chgData name="Juan Felipe Echeverry Jaramillo" userId="cb24ba0033b5b0ec" providerId="LiveId" clId="{B1811A78-9C40-4D24-A9E9-20D0270D3F44}" dt="2025-08-01T14:03:03.582" v="1283" actId="12084"/>
          <ac:graphicFrameMkLst>
            <pc:docMk/>
            <pc:sldMk cId="0" sldId="262"/>
            <ac:graphicFrameMk id="9" creationId="{4E405B21-3A54-87D7-F229-D4F45AE77742}"/>
          </ac:graphicFrameMkLst>
        </pc:graphicFrameChg>
        <pc:graphicFrameChg chg="add mod">
          <ac:chgData name="Juan Felipe Echeverry Jaramillo" userId="cb24ba0033b5b0ec" providerId="LiveId" clId="{B1811A78-9C40-4D24-A9E9-20D0270D3F44}" dt="2025-08-01T14:03:30.294" v="1286" actId="12084"/>
          <ac:graphicFrameMkLst>
            <pc:docMk/>
            <pc:sldMk cId="0" sldId="262"/>
            <ac:graphicFrameMk id="10" creationId="{648AE0F9-4206-D665-4AE5-6E55A9D2EC9D}"/>
          </ac:graphicFrameMkLst>
        </pc:graphicFrameChg>
        <pc:graphicFrameChg chg="add mod">
          <ac:chgData name="Juan Felipe Echeverry Jaramillo" userId="cb24ba0033b5b0ec" providerId="LiveId" clId="{B1811A78-9C40-4D24-A9E9-20D0270D3F44}" dt="2025-08-01T14:04:25.869" v="1294" actId="12084"/>
          <ac:graphicFrameMkLst>
            <pc:docMk/>
            <pc:sldMk cId="0" sldId="262"/>
            <ac:graphicFrameMk id="11" creationId="{AAF24A27-6968-7596-F50C-0EBC6782354D}"/>
          </ac:graphicFrameMkLst>
        </pc:graphicFrameChg>
        <pc:graphicFrameChg chg="add mod">
          <ac:chgData name="Juan Felipe Echeverry Jaramillo" userId="cb24ba0033b5b0ec" providerId="LiveId" clId="{B1811A78-9C40-4D24-A9E9-20D0270D3F44}" dt="2025-08-01T14:06:10.352" v="1309" actId="1076"/>
          <ac:graphicFrameMkLst>
            <pc:docMk/>
            <pc:sldMk cId="0" sldId="262"/>
            <ac:graphicFrameMk id="12" creationId="{2D863E2A-F462-93ED-2EA8-0683BB50ADEB}"/>
          </ac:graphicFrameMkLst>
        </pc:graphicFrameChg>
        <pc:graphicFrameChg chg="add mod">
          <ac:chgData name="Juan Felipe Echeverry Jaramillo" userId="cb24ba0033b5b0ec" providerId="LiveId" clId="{B1811A78-9C40-4D24-A9E9-20D0270D3F44}" dt="2025-08-01T14:07:00.143" v="1311" actId="12084"/>
          <ac:graphicFrameMkLst>
            <pc:docMk/>
            <pc:sldMk cId="0" sldId="262"/>
            <ac:graphicFrameMk id="13" creationId="{534FE779-595F-0DB6-A72C-E2EB3DF83ED8}"/>
          </ac:graphicFrameMkLst>
        </pc:graphicFrameChg>
        <pc:graphicFrameChg chg="add del mod">
          <ac:chgData name="Juan Felipe Echeverry Jaramillo" userId="cb24ba0033b5b0ec" providerId="LiveId" clId="{B1811A78-9C40-4D24-A9E9-20D0270D3F44}" dt="2025-08-01T14:08:45.184" v="1332" actId="478"/>
          <ac:graphicFrameMkLst>
            <pc:docMk/>
            <pc:sldMk cId="0" sldId="262"/>
            <ac:graphicFrameMk id="14" creationId="{B7DDF976-8C9D-EEF5-5055-33638D4FCB86}"/>
          </ac:graphicFrameMkLst>
        </pc:graphicFrameChg>
      </pc:sldChg>
      <pc:sldChg chg="del">
        <pc:chgData name="Juan Felipe Echeverry Jaramillo" userId="cb24ba0033b5b0ec" providerId="LiveId" clId="{B1811A78-9C40-4D24-A9E9-20D0270D3F44}" dt="2025-07-31T21:01:07.028" v="0" actId="47"/>
        <pc:sldMkLst>
          <pc:docMk/>
          <pc:sldMk cId="0" sldId="274"/>
        </pc:sldMkLst>
      </pc:sldChg>
      <pc:sldChg chg="del">
        <pc:chgData name="Juan Felipe Echeverry Jaramillo" userId="cb24ba0033b5b0ec" providerId="LiveId" clId="{B1811A78-9C40-4D24-A9E9-20D0270D3F44}" dt="2025-07-31T21:02:35.352" v="1" actId="47"/>
        <pc:sldMkLst>
          <pc:docMk/>
          <pc:sldMk cId="0" sldId="276"/>
        </pc:sldMkLst>
      </pc:sldChg>
      <pc:sldChg chg="ord">
        <pc:chgData name="Juan Felipe Echeverry Jaramillo" userId="cb24ba0033b5b0ec" providerId="LiveId" clId="{B1811A78-9C40-4D24-A9E9-20D0270D3F44}" dt="2025-07-31T21:04:23.089" v="3"/>
        <pc:sldMkLst>
          <pc:docMk/>
          <pc:sldMk cId="0" sldId="278"/>
        </pc:sldMkLst>
      </pc:sldChg>
      <pc:sldChg chg="addSp delSp modSp mod ord">
        <pc:chgData name="Juan Felipe Echeverry Jaramillo" userId="cb24ba0033b5b0ec" providerId="LiveId" clId="{B1811A78-9C40-4D24-A9E9-20D0270D3F44}" dt="2025-08-01T14:26:07.044" v="1414" actId="1076"/>
        <pc:sldMkLst>
          <pc:docMk/>
          <pc:sldMk cId="0" sldId="281"/>
        </pc:sldMkLst>
        <pc:spChg chg="add mod">
          <ac:chgData name="Juan Felipe Echeverry Jaramillo" userId="cb24ba0033b5b0ec" providerId="LiveId" clId="{B1811A78-9C40-4D24-A9E9-20D0270D3F44}" dt="2025-08-01T14:26:07.044" v="1414" actId="1076"/>
          <ac:spMkLst>
            <pc:docMk/>
            <pc:sldMk cId="0" sldId="281"/>
            <ac:spMk id="2" creationId="{784E5C18-9847-3774-1E57-3A4192806270}"/>
          </ac:spMkLst>
        </pc:spChg>
        <pc:spChg chg="mod">
          <ac:chgData name="Juan Felipe Echeverry Jaramillo" userId="cb24ba0033b5b0ec" providerId="LiveId" clId="{B1811A78-9C40-4D24-A9E9-20D0270D3F44}" dt="2025-08-01T14:24:25.240" v="1384" actId="1076"/>
          <ac:spMkLst>
            <pc:docMk/>
            <pc:sldMk cId="0" sldId="281"/>
            <ac:spMk id="364" creationId="{00000000-0000-0000-0000-000000000000}"/>
          </ac:spMkLst>
        </pc:spChg>
        <pc:spChg chg="mod">
          <ac:chgData name="Juan Felipe Echeverry Jaramillo" userId="cb24ba0033b5b0ec" providerId="LiveId" clId="{B1811A78-9C40-4D24-A9E9-20D0270D3F44}" dt="2025-08-01T14:25:58.703" v="1410" actId="1076"/>
          <ac:spMkLst>
            <pc:docMk/>
            <pc:sldMk cId="0" sldId="281"/>
            <ac:spMk id="365" creationId="{00000000-0000-0000-0000-000000000000}"/>
          </ac:spMkLst>
        </pc:spChg>
        <pc:spChg chg="mod">
          <ac:chgData name="Juan Felipe Echeverry Jaramillo" userId="cb24ba0033b5b0ec" providerId="LiveId" clId="{B1811A78-9C40-4D24-A9E9-20D0270D3F44}" dt="2025-08-01T14:24:35.591" v="1388" actId="1076"/>
          <ac:spMkLst>
            <pc:docMk/>
            <pc:sldMk cId="0" sldId="281"/>
            <ac:spMk id="366" creationId="{00000000-0000-0000-0000-000000000000}"/>
          </ac:spMkLst>
        </pc:spChg>
        <pc:spChg chg="mod">
          <ac:chgData name="Juan Felipe Echeverry Jaramillo" userId="cb24ba0033b5b0ec" providerId="LiveId" clId="{B1811A78-9C40-4D24-A9E9-20D0270D3F44}" dt="2025-08-01T14:25:52.698" v="1409" actId="1076"/>
          <ac:spMkLst>
            <pc:docMk/>
            <pc:sldMk cId="0" sldId="281"/>
            <ac:spMk id="367" creationId="{00000000-0000-0000-0000-000000000000}"/>
          </ac:spMkLst>
        </pc:spChg>
        <pc:spChg chg="mod">
          <ac:chgData name="Juan Felipe Echeverry Jaramillo" userId="cb24ba0033b5b0ec" providerId="LiveId" clId="{B1811A78-9C40-4D24-A9E9-20D0270D3F44}" dt="2025-08-01T14:25:23.247" v="1400" actId="1076"/>
          <ac:spMkLst>
            <pc:docMk/>
            <pc:sldMk cId="0" sldId="281"/>
            <ac:spMk id="368" creationId="{00000000-0000-0000-0000-000000000000}"/>
          </ac:spMkLst>
        </pc:spChg>
        <pc:spChg chg="mod">
          <ac:chgData name="Juan Felipe Echeverry Jaramillo" userId="cb24ba0033b5b0ec" providerId="LiveId" clId="{B1811A78-9C40-4D24-A9E9-20D0270D3F44}" dt="2025-08-01T14:24:28.239" v="1385" actId="1076"/>
          <ac:spMkLst>
            <pc:docMk/>
            <pc:sldMk cId="0" sldId="281"/>
            <ac:spMk id="369" creationId="{00000000-0000-0000-0000-000000000000}"/>
          </ac:spMkLst>
        </pc:spChg>
        <pc:spChg chg="mod">
          <ac:chgData name="Juan Felipe Echeverry Jaramillo" userId="cb24ba0033b5b0ec" providerId="LiveId" clId="{B1811A78-9C40-4D24-A9E9-20D0270D3F44}" dt="2025-08-01T14:25:31.332" v="1402" actId="1076"/>
          <ac:spMkLst>
            <pc:docMk/>
            <pc:sldMk cId="0" sldId="281"/>
            <ac:spMk id="370" creationId="{00000000-0000-0000-0000-000000000000}"/>
          </ac:spMkLst>
        </pc:spChg>
        <pc:spChg chg="mod">
          <ac:chgData name="Juan Felipe Echeverry Jaramillo" userId="cb24ba0033b5b0ec" providerId="LiveId" clId="{B1811A78-9C40-4D24-A9E9-20D0270D3F44}" dt="2025-08-01T14:26:01.630" v="1411" actId="1076"/>
          <ac:spMkLst>
            <pc:docMk/>
            <pc:sldMk cId="0" sldId="281"/>
            <ac:spMk id="371" creationId="{00000000-0000-0000-0000-000000000000}"/>
          </ac:spMkLst>
        </pc:spChg>
        <pc:picChg chg="mod">
          <ac:chgData name="Juan Felipe Echeverry Jaramillo" userId="cb24ba0033b5b0ec" providerId="LiveId" clId="{B1811A78-9C40-4D24-A9E9-20D0270D3F44}" dt="2025-08-01T14:26:04.129" v="1413" actId="1076"/>
          <ac:picMkLst>
            <pc:docMk/>
            <pc:sldMk cId="0" sldId="281"/>
            <ac:picMk id="361" creationId="{00000000-0000-0000-0000-000000000000}"/>
          </ac:picMkLst>
        </pc:picChg>
        <pc:picChg chg="del mod">
          <ac:chgData name="Juan Felipe Echeverry Jaramillo" userId="cb24ba0033b5b0ec" providerId="LiveId" clId="{B1811A78-9C40-4D24-A9E9-20D0270D3F44}" dt="2025-08-01T14:25:44.278" v="1408" actId="478"/>
          <ac:picMkLst>
            <pc:docMk/>
            <pc:sldMk cId="0" sldId="281"/>
            <ac:picMk id="362" creationId="{00000000-0000-0000-0000-000000000000}"/>
          </ac:picMkLst>
        </pc:picChg>
        <pc:picChg chg="mod">
          <ac:chgData name="Juan Felipe Echeverry Jaramillo" userId="cb24ba0033b5b0ec" providerId="LiveId" clId="{B1811A78-9C40-4D24-A9E9-20D0270D3F44}" dt="2025-08-01T14:24:53.054" v="1392" actId="1076"/>
          <ac:picMkLst>
            <pc:docMk/>
            <pc:sldMk cId="0" sldId="281"/>
            <ac:picMk id="372" creationId="{00000000-0000-0000-0000-000000000000}"/>
          </ac:picMkLst>
        </pc:picChg>
      </pc:sldChg>
      <pc:sldChg chg="modSp mod">
        <pc:chgData name="Juan Felipe Echeverry Jaramillo" userId="cb24ba0033b5b0ec" providerId="LiveId" clId="{B1811A78-9C40-4D24-A9E9-20D0270D3F44}" dt="2025-07-31T21:41:25.371" v="87" actId="20577"/>
        <pc:sldMkLst>
          <pc:docMk/>
          <pc:sldMk cId="0" sldId="282"/>
        </pc:sldMkLst>
        <pc:spChg chg="mod">
          <ac:chgData name="Juan Felipe Echeverry Jaramillo" userId="cb24ba0033b5b0ec" providerId="LiveId" clId="{B1811A78-9C40-4D24-A9E9-20D0270D3F44}" dt="2025-07-31T21:41:25.371" v="87" actId="20577"/>
          <ac:spMkLst>
            <pc:docMk/>
            <pc:sldMk cId="0" sldId="282"/>
            <ac:spMk id="3" creationId="{FE02BED9-8947-2497-A18E-DF06AD753241}"/>
          </ac:spMkLst>
        </pc:spChg>
      </pc:sldChg>
      <pc:sldChg chg="addSp delSp modSp mod">
        <pc:chgData name="Juan Felipe Echeverry Jaramillo" userId="cb24ba0033b5b0ec" providerId="LiveId" clId="{B1811A78-9C40-4D24-A9E9-20D0270D3F44}" dt="2025-08-01T14:41:08.845" v="1492" actId="1076"/>
        <pc:sldMkLst>
          <pc:docMk/>
          <pc:sldMk cId="0" sldId="283"/>
        </pc:sldMkLst>
        <pc:spChg chg="del mod">
          <ac:chgData name="Juan Felipe Echeverry Jaramillo" userId="cb24ba0033b5b0ec" providerId="LiveId" clId="{B1811A78-9C40-4D24-A9E9-20D0270D3F44}" dt="2025-08-01T14:38:59.645" v="1476" actId="12084"/>
          <ac:spMkLst>
            <pc:docMk/>
            <pc:sldMk cId="0" sldId="283"/>
            <ac:spMk id="3" creationId="{E88A9B04-F9C9-C996-AA6E-9DFE40BD9629}"/>
          </ac:spMkLst>
        </pc:spChg>
        <pc:spChg chg="mod">
          <ac:chgData name="Juan Felipe Echeverry Jaramillo" userId="cb24ba0033b5b0ec" providerId="LiveId" clId="{B1811A78-9C40-4D24-A9E9-20D0270D3F44}" dt="2025-08-01T14:39:55.314" v="1484" actId="1076"/>
          <ac:spMkLst>
            <pc:docMk/>
            <pc:sldMk cId="0" sldId="283"/>
            <ac:spMk id="415" creationId="{00000000-0000-0000-0000-000000000000}"/>
          </ac:spMkLst>
        </pc:spChg>
        <pc:graphicFrameChg chg="add mod">
          <ac:chgData name="Juan Felipe Echeverry Jaramillo" userId="cb24ba0033b5b0ec" providerId="LiveId" clId="{B1811A78-9C40-4D24-A9E9-20D0270D3F44}" dt="2025-08-01T14:41:08.845" v="1492" actId="1076"/>
          <ac:graphicFrameMkLst>
            <pc:docMk/>
            <pc:sldMk cId="0" sldId="283"/>
            <ac:graphicFrameMk id="2" creationId="{94EC0296-7E01-8489-5CD0-FC77884263EF}"/>
          </ac:graphicFrameMkLst>
        </pc:graphicFrameChg>
      </pc:sldChg>
      <pc:sldChg chg="modSp mod">
        <pc:chgData name="Juan Felipe Echeverry Jaramillo" userId="cb24ba0033b5b0ec" providerId="LiveId" clId="{B1811A78-9C40-4D24-A9E9-20D0270D3F44}" dt="2025-08-01T14:35:37.922" v="1454" actId="20577"/>
        <pc:sldMkLst>
          <pc:docMk/>
          <pc:sldMk cId="0" sldId="285"/>
        </pc:sldMkLst>
        <pc:spChg chg="mod">
          <ac:chgData name="Juan Felipe Echeverry Jaramillo" userId="cb24ba0033b5b0ec" providerId="LiveId" clId="{B1811A78-9C40-4D24-A9E9-20D0270D3F44}" dt="2025-08-01T14:35:37.922" v="1454" actId="20577"/>
          <ac:spMkLst>
            <pc:docMk/>
            <pc:sldMk cId="0" sldId="285"/>
            <ac:spMk id="3" creationId="{5EED34A5-3165-953E-6068-3FB9BB7A2257}"/>
          </ac:spMkLst>
        </pc:spChg>
      </pc:sldChg>
      <pc:sldChg chg="addSp delSp modSp mod">
        <pc:chgData name="Juan Felipe Echeverry Jaramillo" userId="cb24ba0033b5b0ec" providerId="LiveId" clId="{B1811A78-9C40-4D24-A9E9-20D0270D3F44}" dt="2025-08-01T14:59:48.899" v="2182" actId="1076"/>
        <pc:sldMkLst>
          <pc:docMk/>
          <pc:sldMk cId="0" sldId="288"/>
        </pc:sldMkLst>
        <pc:spChg chg="add del mod">
          <ac:chgData name="Juan Felipe Echeverry Jaramillo" userId="cb24ba0033b5b0ec" providerId="LiveId" clId="{B1811A78-9C40-4D24-A9E9-20D0270D3F44}" dt="2025-08-01T14:55:16.639" v="2086" actId="12084"/>
          <ac:spMkLst>
            <pc:docMk/>
            <pc:sldMk cId="0" sldId="288"/>
            <ac:spMk id="2" creationId="{3660F624-2AEB-D622-D998-FCBA3F26F7D9}"/>
          </ac:spMkLst>
        </pc:spChg>
        <pc:spChg chg="add mod">
          <ac:chgData name="Juan Felipe Echeverry Jaramillo" userId="cb24ba0033b5b0ec" providerId="LiveId" clId="{B1811A78-9C40-4D24-A9E9-20D0270D3F44}" dt="2025-08-01T14:59:48.899" v="2182" actId="1076"/>
          <ac:spMkLst>
            <pc:docMk/>
            <pc:sldMk cId="0" sldId="288"/>
            <ac:spMk id="7" creationId="{E80B8FD1-6436-69AE-A9A0-AB8817FAD3C7}"/>
          </ac:spMkLst>
        </pc:spChg>
        <pc:grpChg chg="del">
          <ac:chgData name="Juan Felipe Echeverry Jaramillo" userId="cb24ba0033b5b0ec" providerId="LiveId" clId="{B1811A78-9C40-4D24-A9E9-20D0270D3F44}" dt="2025-08-01T14:48:23.966" v="1560" actId="478"/>
          <ac:grpSpMkLst>
            <pc:docMk/>
            <pc:sldMk cId="0" sldId="288"/>
            <ac:grpSpMk id="445" creationId="{00000000-0000-0000-0000-000000000000}"/>
          </ac:grpSpMkLst>
        </pc:grpChg>
        <pc:graphicFrameChg chg="add mod">
          <ac:chgData name="Juan Felipe Echeverry Jaramillo" userId="cb24ba0033b5b0ec" providerId="LiveId" clId="{B1811A78-9C40-4D24-A9E9-20D0270D3F44}" dt="2025-08-01T14:52:25.491" v="2057" actId="14100"/>
          <ac:graphicFrameMkLst>
            <pc:docMk/>
            <pc:sldMk cId="0" sldId="288"/>
            <ac:graphicFrameMk id="3" creationId="{CACC8D96-9880-A091-AAFE-33DC2513F969}"/>
          </ac:graphicFrameMkLst>
        </pc:graphicFrameChg>
        <pc:graphicFrameChg chg="add mod">
          <ac:chgData name="Juan Felipe Echeverry Jaramillo" userId="cb24ba0033b5b0ec" providerId="LiveId" clId="{B1811A78-9C40-4D24-A9E9-20D0270D3F44}" dt="2025-08-01T14:52:57.176" v="2061" actId="13782"/>
          <ac:graphicFrameMkLst>
            <pc:docMk/>
            <pc:sldMk cId="0" sldId="288"/>
            <ac:graphicFrameMk id="4" creationId="{1D3B63E9-2000-0FE7-6549-B51703FDBCE9}"/>
          </ac:graphicFrameMkLst>
        </pc:graphicFrameChg>
        <pc:graphicFrameChg chg="add mod">
          <ac:chgData name="Juan Felipe Echeverry Jaramillo" userId="cb24ba0033b5b0ec" providerId="LiveId" clId="{B1811A78-9C40-4D24-A9E9-20D0270D3F44}" dt="2025-08-01T14:54:18.351" v="2070" actId="1076"/>
          <ac:graphicFrameMkLst>
            <pc:docMk/>
            <pc:sldMk cId="0" sldId="288"/>
            <ac:graphicFrameMk id="5" creationId="{49B9B470-CB54-F132-E4B6-4C8B4CE0D929}"/>
          </ac:graphicFrameMkLst>
        </pc:graphicFrameChg>
        <pc:graphicFrameChg chg="add mod">
          <ac:chgData name="Juan Felipe Echeverry Jaramillo" userId="cb24ba0033b5b0ec" providerId="LiveId" clId="{B1811A78-9C40-4D24-A9E9-20D0270D3F44}" dt="2025-08-01T14:57:54.331" v="2167" actId="1076"/>
          <ac:graphicFrameMkLst>
            <pc:docMk/>
            <pc:sldMk cId="0" sldId="288"/>
            <ac:graphicFrameMk id="6" creationId="{FF928A9D-BB00-DBD6-D33E-809F51ABCCBC}"/>
          </ac:graphicFrameMkLst>
        </pc:graphicFrameChg>
        <pc:picChg chg="add mod">
          <ac:chgData name="Juan Felipe Echeverry Jaramillo" userId="cb24ba0033b5b0ec" providerId="LiveId" clId="{B1811A78-9C40-4D24-A9E9-20D0270D3F44}" dt="2025-08-01T14:59:34.076" v="2175" actId="1076"/>
          <ac:picMkLst>
            <pc:docMk/>
            <pc:sldMk cId="0" sldId="288"/>
            <ac:picMk id="9" creationId="{07D3772C-09D5-A4C5-1C98-0CE58C00D7D4}"/>
          </ac:picMkLst>
        </pc:picChg>
        <pc:picChg chg="add mod">
          <ac:chgData name="Juan Felipe Echeverry Jaramillo" userId="cb24ba0033b5b0ec" providerId="LiveId" clId="{B1811A78-9C40-4D24-A9E9-20D0270D3F44}" dt="2025-08-01T14:59:41.827" v="2179" actId="1076"/>
          <ac:picMkLst>
            <pc:docMk/>
            <pc:sldMk cId="0" sldId="288"/>
            <ac:picMk id="10" creationId="{A335B067-F7F2-A66D-640C-E56FAC5BF9B2}"/>
          </ac:picMkLst>
        </pc:picChg>
        <pc:picChg chg="add mod">
          <ac:chgData name="Juan Felipe Echeverry Jaramillo" userId="cb24ba0033b5b0ec" providerId="LiveId" clId="{B1811A78-9C40-4D24-A9E9-20D0270D3F44}" dt="2025-08-01T14:59:46.278" v="2181" actId="1076"/>
          <ac:picMkLst>
            <pc:docMk/>
            <pc:sldMk cId="0" sldId="288"/>
            <ac:picMk id="11" creationId="{D9FE8884-0E60-EC5B-9F65-95E9B7D6DAAA}"/>
          </ac:picMkLst>
        </pc:picChg>
      </pc:sldChg>
      <pc:sldChg chg="modSp mod">
        <pc:chgData name="Juan Felipe Echeverry Jaramillo" userId="cb24ba0033b5b0ec" providerId="LiveId" clId="{B1811A78-9C40-4D24-A9E9-20D0270D3F44}" dt="2025-08-01T15:28:14.015" v="2370" actId="2711"/>
        <pc:sldMkLst>
          <pc:docMk/>
          <pc:sldMk cId="0" sldId="289"/>
        </pc:sldMkLst>
        <pc:spChg chg="mod">
          <ac:chgData name="Juan Felipe Echeverry Jaramillo" userId="cb24ba0033b5b0ec" providerId="LiveId" clId="{B1811A78-9C40-4D24-A9E9-20D0270D3F44}" dt="2025-08-01T15:28:14.015" v="2370" actId="2711"/>
          <ac:spMkLst>
            <pc:docMk/>
            <pc:sldMk cId="0" sldId="289"/>
            <ac:spMk id="3" creationId="{5E332841-80A9-0FA8-C720-B1A6072998A5}"/>
          </ac:spMkLst>
        </pc:spChg>
      </pc:sldChg>
      <pc:sldChg chg="del">
        <pc:chgData name="Juan Felipe Echeverry Jaramillo" userId="cb24ba0033b5b0ec" providerId="LiveId" clId="{B1811A78-9C40-4D24-A9E9-20D0270D3F44}" dt="2025-07-31T21:52:22.591" v="253" actId="47"/>
        <pc:sldMkLst>
          <pc:docMk/>
          <pc:sldMk cId="0" sldId="291"/>
        </pc:sldMkLst>
      </pc:sldChg>
      <pc:sldChg chg="modSp mod">
        <pc:chgData name="Juan Felipe Echeverry Jaramillo" userId="cb24ba0033b5b0ec" providerId="LiveId" clId="{B1811A78-9C40-4D24-A9E9-20D0270D3F44}" dt="2025-07-31T21:53:09.046" v="256" actId="20577"/>
        <pc:sldMkLst>
          <pc:docMk/>
          <pc:sldMk cId="0" sldId="292"/>
        </pc:sldMkLst>
        <pc:spChg chg="mod">
          <ac:chgData name="Juan Felipe Echeverry Jaramillo" userId="cb24ba0033b5b0ec" providerId="LiveId" clId="{B1811A78-9C40-4D24-A9E9-20D0270D3F44}" dt="2025-07-31T21:53:09.046" v="256" actId="20577"/>
          <ac:spMkLst>
            <pc:docMk/>
            <pc:sldMk cId="0" sldId="292"/>
            <ac:spMk id="479" creationId="{00000000-0000-0000-0000-000000000000}"/>
          </ac:spMkLst>
        </pc:spChg>
      </pc:sldChg>
      <pc:sldChg chg="addSp delSp modSp mod">
        <pc:chgData name="Juan Felipe Echeverry Jaramillo" userId="cb24ba0033b5b0ec" providerId="LiveId" clId="{B1811A78-9C40-4D24-A9E9-20D0270D3F44}" dt="2025-08-01T15:53:50.596" v="2639" actId="1076"/>
        <pc:sldMkLst>
          <pc:docMk/>
          <pc:sldMk cId="0" sldId="293"/>
        </pc:sldMkLst>
        <pc:spChg chg="add del">
          <ac:chgData name="Juan Felipe Echeverry Jaramillo" userId="cb24ba0033b5b0ec" providerId="LiveId" clId="{B1811A78-9C40-4D24-A9E9-20D0270D3F44}" dt="2025-08-01T15:44:30.046" v="2591" actId="22"/>
          <ac:spMkLst>
            <pc:docMk/>
            <pc:sldMk cId="0" sldId="293"/>
            <ac:spMk id="3" creationId="{2AA339AE-9AEA-B800-BC49-FC736ED4E3CE}"/>
          </ac:spMkLst>
        </pc:spChg>
        <pc:spChg chg="add mod">
          <ac:chgData name="Juan Felipe Echeverry Jaramillo" userId="cb24ba0033b5b0ec" providerId="LiveId" clId="{B1811A78-9C40-4D24-A9E9-20D0270D3F44}" dt="2025-08-01T15:47:17.478" v="2618" actId="1076"/>
          <ac:spMkLst>
            <pc:docMk/>
            <pc:sldMk cId="0" sldId="293"/>
            <ac:spMk id="5" creationId="{69B3EE7F-5F88-1A9D-0A0D-F293EC005F7C}"/>
          </ac:spMkLst>
        </pc:spChg>
        <pc:spChg chg="add mod">
          <ac:chgData name="Juan Felipe Echeverry Jaramillo" userId="cb24ba0033b5b0ec" providerId="LiveId" clId="{B1811A78-9C40-4D24-A9E9-20D0270D3F44}" dt="2025-08-01T15:51:56.907" v="2632" actId="14100"/>
          <ac:spMkLst>
            <pc:docMk/>
            <pc:sldMk cId="0" sldId="293"/>
            <ac:spMk id="7" creationId="{8B601A73-927C-6708-23E5-C7637EDFB780}"/>
          </ac:spMkLst>
        </pc:spChg>
        <pc:spChg chg="mod">
          <ac:chgData name="Juan Felipe Echeverry Jaramillo" userId="cb24ba0033b5b0ec" providerId="LiveId" clId="{B1811A78-9C40-4D24-A9E9-20D0270D3F44}" dt="2025-07-31T21:58:42.216" v="299" actId="255"/>
          <ac:spMkLst>
            <pc:docMk/>
            <pc:sldMk cId="0" sldId="293"/>
            <ac:spMk id="489" creationId="{00000000-0000-0000-0000-000000000000}"/>
          </ac:spMkLst>
        </pc:spChg>
        <pc:picChg chg="del">
          <ac:chgData name="Juan Felipe Echeverry Jaramillo" userId="cb24ba0033b5b0ec" providerId="LiveId" clId="{B1811A78-9C40-4D24-A9E9-20D0270D3F44}" dt="2025-08-01T15:45:06.147" v="2605" actId="478"/>
          <ac:picMkLst>
            <pc:docMk/>
            <pc:sldMk cId="0" sldId="293"/>
            <ac:picMk id="490" creationId="{00000000-0000-0000-0000-000000000000}"/>
          </ac:picMkLst>
        </pc:picChg>
        <pc:picChg chg="del">
          <ac:chgData name="Juan Felipe Echeverry Jaramillo" userId="cb24ba0033b5b0ec" providerId="LiveId" clId="{B1811A78-9C40-4D24-A9E9-20D0270D3F44}" dt="2025-08-01T15:44:26.690" v="2589" actId="478"/>
          <ac:picMkLst>
            <pc:docMk/>
            <pc:sldMk cId="0" sldId="293"/>
            <ac:picMk id="491" creationId="{00000000-0000-0000-0000-000000000000}"/>
          </ac:picMkLst>
        </pc:picChg>
        <pc:picChg chg="add mod">
          <ac:chgData name="Juan Felipe Echeverry Jaramillo" userId="cb24ba0033b5b0ec" providerId="LiveId" clId="{B1811A78-9C40-4D24-A9E9-20D0270D3F44}" dt="2025-08-01T15:51:53.619" v="2631" actId="14100"/>
          <ac:picMkLst>
            <pc:docMk/>
            <pc:sldMk cId="0" sldId="293"/>
            <ac:picMk id="3074" creationId="{DA030661-FC75-B2C8-472D-CD11886C4DFF}"/>
          </ac:picMkLst>
        </pc:picChg>
        <pc:picChg chg="add mod">
          <ac:chgData name="Juan Felipe Echeverry Jaramillo" userId="cb24ba0033b5b0ec" providerId="LiveId" clId="{B1811A78-9C40-4D24-A9E9-20D0270D3F44}" dt="2025-08-01T15:53:50.596" v="2639" actId="1076"/>
          <ac:picMkLst>
            <pc:docMk/>
            <pc:sldMk cId="0" sldId="293"/>
            <ac:picMk id="3076" creationId="{E550960B-E345-2A03-7E4E-7BBB830A83E9}"/>
          </ac:picMkLst>
        </pc:picChg>
      </pc:sldChg>
      <pc:sldChg chg="modSp mod ord">
        <pc:chgData name="Juan Felipe Echeverry Jaramillo" userId="cb24ba0033b5b0ec" providerId="LiveId" clId="{B1811A78-9C40-4D24-A9E9-20D0270D3F44}" dt="2025-07-31T21:57:01.400" v="266" actId="20577"/>
        <pc:sldMkLst>
          <pc:docMk/>
          <pc:sldMk cId="0" sldId="295"/>
        </pc:sldMkLst>
        <pc:spChg chg="mod">
          <ac:chgData name="Juan Felipe Echeverry Jaramillo" userId="cb24ba0033b5b0ec" providerId="LiveId" clId="{B1811A78-9C40-4D24-A9E9-20D0270D3F44}" dt="2025-07-31T21:57:01.400" v="266" actId="20577"/>
          <ac:spMkLst>
            <pc:docMk/>
            <pc:sldMk cId="0" sldId="295"/>
            <ac:spMk id="546" creationId="{00000000-0000-0000-0000-000000000000}"/>
          </ac:spMkLst>
        </pc:spChg>
      </pc:sldChg>
      <pc:sldChg chg="del">
        <pc:chgData name="Juan Felipe Echeverry Jaramillo" userId="cb24ba0033b5b0ec" providerId="LiveId" clId="{B1811A78-9C40-4D24-A9E9-20D0270D3F44}" dt="2025-07-31T21:57:46.918" v="267" actId="47"/>
        <pc:sldMkLst>
          <pc:docMk/>
          <pc:sldMk cId="0" sldId="296"/>
        </pc:sldMkLst>
      </pc:sldChg>
      <pc:sldChg chg="addSp delSp modSp mod ord">
        <pc:chgData name="Juan Felipe Echeverry Jaramillo" userId="cb24ba0033b5b0ec" providerId="LiveId" clId="{B1811A78-9C40-4D24-A9E9-20D0270D3F44}" dt="2025-08-01T15:03:02.255" v="2189" actId="14100"/>
        <pc:sldMkLst>
          <pc:docMk/>
          <pc:sldMk cId="0" sldId="299"/>
        </pc:sldMkLst>
        <pc:spChg chg="add del">
          <ac:chgData name="Juan Felipe Echeverry Jaramillo" userId="cb24ba0033b5b0ec" providerId="LiveId" clId="{B1811A78-9C40-4D24-A9E9-20D0270D3F44}" dt="2025-08-01T15:02:51.968" v="2187" actId="12084"/>
          <ac:spMkLst>
            <pc:docMk/>
            <pc:sldMk cId="0" sldId="299"/>
            <ac:spMk id="4" creationId="{35B8A2FA-CD1C-B813-37DB-E1C862A2DEE9}"/>
          </ac:spMkLst>
        </pc:spChg>
        <pc:graphicFrameChg chg="add mod">
          <ac:chgData name="Juan Felipe Echeverry Jaramillo" userId="cb24ba0033b5b0ec" providerId="LiveId" clId="{B1811A78-9C40-4D24-A9E9-20D0270D3F44}" dt="2025-08-01T15:01:03.178" v="2183" actId="12084"/>
          <ac:graphicFrameMkLst>
            <pc:docMk/>
            <pc:sldMk cId="0" sldId="299"/>
            <ac:graphicFrameMk id="2" creationId="{80DD3264-3B04-8C5B-E707-5D8C12906A3A}"/>
          </ac:graphicFrameMkLst>
        </pc:graphicFrameChg>
        <pc:graphicFrameChg chg="add mod">
          <ac:chgData name="Juan Felipe Echeverry Jaramillo" userId="cb24ba0033b5b0ec" providerId="LiveId" clId="{B1811A78-9C40-4D24-A9E9-20D0270D3F44}" dt="2025-08-01T15:01:57.516" v="2185" actId="12084"/>
          <ac:graphicFrameMkLst>
            <pc:docMk/>
            <pc:sldMk cId="0" sldId="299"/>
            <ac:graphicFrameMk id="5" creationId="{D9D31B03-C87E-52CA-951B-6348D5AF5D6F}"/>
          </ac:graphicFrameMkLst>
        </pc:graphicFrameChg>
        <pc:graphicFrameChg chg="add mod">
          <ac:chgData name="Juan Felipe Echeverry Jaramillo" userId="cb24ba0033b5b0ec" providerId="LiveId" clId="{B1811A78-9C40-4D24-A9E9-20D0270D3F44}" dt="2025-08-01T15:03:02.255" v="2189" actId="14100"/>
          <ac:graphicFrameMkLst>
            <pc:docMk/>
            <pc:sldMk cId="0" sldId="299"/>
            <ac:graphicFrameMk id="6" creationId="{052D66B0-EB05-8EF5-2304-31805D76C134}"/>
          </ac:graphicFrameMkLst>
        </pc:graphicFrameChg>
      </pc:sldChg>
      <pc:sldChg chg="del ord">
        <pc:chgData name="Juan Felipe Echeverry Jaramillo" userId="cb24ba0033b5b0ec" providerId="LiveId" clId="{B1811A78-9C40-4D24-A9E9-20D0270D3F44}" dt="2025-08-01T16:54:39.578" v="3029" actId="2696"/>
        <pc:sldMkLst>
          <pc:docMk/>
          <pc:sldMk cId="0" sldId="301"/>
        </pc:sldMkLst>
      </pc:sldChg>
      <pc:sldChg chg="add">
        <pc:chgData name="Juan Felipe Echeverry Jaramillo" userId="cb24ba0033b5b0ec" providerId="LiveId" clId="{B1811A78-9C40-4D24-A9E9-20D0270D3F44}" dt="2025-08-01T16:54:47" v="3030"/>
        <pc:sldMkLst>
          <pc:docMk/>
          <pc:sldMk cId="1225181924" sldId="301"/>
        </pc:sldMkLst>
      </pc:sldChg>
      <pc:sldChg chg="addSp delSp modSp mod">
        <pc:chgData name="Juan Felipe Echeverry Jaramillo" userId="cb24ba0033b5b0ec" providerId="LiveId" clId="{B1811A78-9C40-4D24-A9E9-20D0270D3F44}" dt="2025-08-01T16:47:57.347" v="2922" actId="255"/>
        <pc:sldMkLst>
          <pc:docMk/>
          <pc:sldMk cId="0" sldId="302"/>
        </pc:sldMkLst>
        <pc:spChg chg="add mod">
          <ac:chgData name="Juan Felipe Echeverry Jaramillo" userId="cb24ba0033b5b0ec" providerId="LiveId" clId="{B1811A78-9C40-4D24-A9E9-20D0270D3F44}" dt="2025-08-01T16:47:57.347" v="2922" actId="255"/>
          <ac:spMkLst>
            <pc:docMk/>
            <pc:sldMk cId="0" sldId="302"/>
            <ac:spMk id="3" creationId="{C1AF6B05-8127-841D-E58B-9CB4104A57D0}"/>
          </ac:spMkLst>
        </pc:spChg>
        <pc:spChg chg="mod">
          <ac:chgData name="Juan Felipe Echeverry Jaramillo" userId="cb24ba0033b5b0ec" providerId="LiveId" clId="{B1811A78-9C40-4D24-A9E9-20D0270D3F44}" dt="2025-08-01T16:47:06.005" v="2917" actId="6549"/>
          <ac:spMkLst>
            <pc:docMk/>
            <pc:sldMk cId="0" sldId="302"/>
            <ac:spMk id="619" creationId="{00000000-0000-0000-0000-000000000000}"/>
          </ac:spMkLst>
        </pc:spChg>
        <pc:spChg chg="del">
          <ac:chgData name="Juan Felipe Echeverry Jaramillo" userId="cb24ba0033b5b0ec" providerId="LiveId" clId="{B1811A78-9C40-4D24-A9E9-20D0270D3F44}" dt="2025-08-01T15:58:51.946" v="2689" actId="478"/>
          <ac:spMkLst>
            <pc:docMk/>
            <pc:sldMk cId="0" sldId="302"/>
            <ac:spMk id="621" creationId="{00000000-0000-0000-0000-000000000000}"/>
          </ac:spMkLst>
        </pc:spChg>
        <pc:spChg chg="del">
          <ac:chgData name="Juan Felipe Echeverry Jaramillo" userId="cb24ba0033b5b0ec" providerId="LiveId" clId="{B1811A78-9C40-4D24-A9E9-20D0270D3F44}" dt="2025-08-01T15:58:51.946" v="2689" actId="478"/>
          <ac:spMkLst>
            <pc:docMk/>
            <pc:sldMk cId="0" sldId="302"/>
            <ac:spMk id="622" creationId="{00000000-0000-0000-0000-000000000000}"/>
          </ac:spMkLst>
        </pc:spChg>
        <pc:spChg chg="del">
          <ac:chgData name="Juan Felipe Echeverry Jaramillo" userId="cb24ba0033b5b0ec" providerId="LiveId" clId="{B1811A78-9C40-4D24-A9E9-20D0270D3F44}" dt="2025-08-01T15:58:51.946" v="2689" actId="478"/>
          <ac:spMkLst>
            <pc:docMk/>
            <pc:sldMk cId="0" sldId="302"/>
            <ac:spMk id="623" creationId="{00000000-0000-0000-0000-000000000000}"/>
          </ac:spMkLst>
        </pc:spChg>
        <pc:spChg chg="del">
          <ac:chgData name="Juan Felipe Echeverry Jaramillo" userId="cb24ba0033b5b0ec" providerId="LiveId" clId="{B1811A78-9C40-4D24-A9E9-20D0270D3F44}" dt="2025-08-01T15:58:51.946" v="2689" actId="478"/>
          <ac:spMkLst>
            <pc:docMk/>
            <pc:sldMk cId="0" sldId="302"/>
            <ac:spMk id="624" creationId="{00000000-0000-0000-0000-000000000000}"/>
          </ac:spMkLst>
        </pc:spChg>
        <pc:spChg chg="del">
          <ac:chgData name="Juan Felipe Echeverry Jaramillo" userId="cb24ba0033b5b0ec" providerId="LiveId" clId="{B1811A78-9C40-4D24-A9E9-20D0270D3F44}" dt="2025-08-01T15:58:51.946" v="2689" actId="478"/>
          <ac:spMkLst>
            <pc:docMk/>
            <pc:sldMk cId="0" sldId="302"/>
            <ac:spMk id="625" creationId="{00000000-0000-0000-0000-000000000000}"/>
          </ac:spMkLst>
        </pc:spChg>
        <pc:cxnChg chg="del">
          <ac:chgData name="Juan Felipe Echeverry Jaramillo" userId="cb24ba0033b5b0ec" providerId="LiveId" clId="{B1811A78-9C40-4D24-A9E9-20D0270D3F44}" dt="2025-08-01T15:58:51.946" v="2689" actId="478"/>
          <ac:cxnSpMkLst>
            <pc:docMk/>
            <pc:sldMk cId="0" sldId="302"/>
            <ac:cxnSpMk id="620" creationId="{00000000-0000-0000-0000-000000000000}"/>
          </ac:cxnSpMkLst>
        </pc:cxnChg>
      </pc:sldChg>
      <pc:sldChg chg="ord">
        <pc:chgData name="Juan Felipe Echeverry Jaramillo" userId="cb24ba0033b5b0ec" providerId="LiveId" clId="{B1811A78-9C40-4D24-A9E9-20D0270D3F44}" dt="2025-07-31T21:22:30.302" v="6"/>
        <pc:sldMkLst>
          <pc:docMk/>
          <pc:sldMk cId="3551987203" sldId="303"/>
        </pc:sldMkLst>
      </pc:sldChg>
      <pc:sldChg chg="del ord">
        <pc:chgData name="Juan Felipe Echeverry Jaramillo" userId="cb24ba0033b5b0ec" providerId="LiveId" clId="{B1811A78-9C40-4D24-A9E9-20D0270D3F44}" dt="2025-07-31T21:35:13.680" v="7" actId="47"/>
        <pc:sldMkLst>
          <pc:docMk/>
          <pc:sldMk cId="4054104640" sldId="304"/>
        </pc:sldMkLst>
      </pc:sldChg>
      <pc:sldChg chg="add del ord">
        <pc:chgData name="Juan Felipe Echeverry Jaramillo" userId="cb24ba0033b5b0ec" providerId="LiveId" clId="{B1811A78-9C40-4D24-A9E9-20D0270D3F44}" dt="2025-07-31T21:35:22.299" v="10" actId="47"/>
        <pc:sldMkLst>
          <pc:docMk/>
          <pc:sldMk cId="1392167578" sldId="305"/>
        </pc:sldMkLst>
      </pc:sldChg>
      <pc:sldChg chg="modSp mod ord">
        <pc:chgData name="Juan Felipe Echeverry Jaramillo" userId="cb24ba0033b5b0ec" providerId="LiveId" clId="{B1811A78-9C40-4D24-A9E9-20D0270D3F44}" dt="2025-07-31T21:35:31.046" v="13" actId="20577"/>
        <pc:sldMkLst>
          <pc:docMk/>
          <pc:sldMk cId="2770027836" sldId="306"/>
        </pc:sldMkLst>
        <pc:spChg chg="mod">
          <ac:chgData name="Juan Felipe Echeverry Jaramillo" userId="cb24ba0033b5b0ec" providerId="LiveId" clId="{B1811A78-9C40-4D24-A9E9-20D0270D3F44}" dt="2025-07-31T21:35:31.046" v="13" actId="20577"/>
          <ac:spMkLst>
            <pc:docMk/>
            <pc:sldMk cId="2770027836" sldId="306"/>
            <ac:spMk id="717" creationId="{00000000-0000-0000-0000-000000000000}"/>
          </ac:spMkLst>
        </pc:spChg>
      </pc:sldChg>
      <pc:sldChg chg="del ord">
        <pc:chgData name="Juan Felipe Echeverry Jaramillo" userId="cb24ba0033b5b0ec" providerId="LiveId" clId="{B1811A78-9C40-4D24-A9E9-20D0270D3F44}" dt="2025-07-31T21:35:37.307" v="14" actId="47"/>
        <pc:sldMkLst>
          <pc:docMk/>
          <pc:sldMk cId="2057088613" sldId="310"/>
        </pc:sldMkLst>
      </pc:sldChg>
      <pc:sldChg chg="delSp modSp mod ord">
        <pc:chgData name="Juan Felipe Echeverry Jaramillo" userId="cb24ba0033b5b0ec" providerId="LiveId" clId="{B1811A78-9C40-4D24-A9E9-20D0270D3F44}" dt="2025-08-01T15:03:54.339" v="2197" actId="1076"/>
        <pc:sldMkLst>
          <pc:docMk/>
          <pc:sldMk cId="88838989" sldId="314"/>
        </pc:sldMkLst>
        <pc:spChg chg="del mod">
          <ac:chgData name="Juan Felipe Echeverry Jaramillo" userId="cb24ba0033b5b0ec" providerId="LiveId" clId="{B1811A78-9C40-4D24-A9E9-20D0270D3F44}" dt="2025-08-01T15:03:42.140" v="2191" actId="478"/>
          <ac:spMkLst>
            <pc:docMk/>
            <pc:sldMk cId="88838989" sldId="314"/>
            <ac:spMk id="855" creationId="{00000000-0000-0000-0000-000000000000}"/>
          </ac:spMkLst>
        </pc:spChg>
        <pc:spChg chg="mod">
          <ac:chgData name="Juan Felipe Echeverry Jaramillo" userId="cb24ba0033b5b0ec" providerId="LiveId" clId="{B1811A78-9C40-4D24-A9E9-20D0270D3F44}" dt="2025-08-01T15:03:54.339" v="2197" actId="1076"/>
          <ac:spMkLst>
            <pc:docMk/>
            <pc:sldMk cId="88838989" sldId="314"/>
            <ac:spMk id="871" creationId="{00000000-0000-0000-0000-000000000000}"/>
          </ac:spMkLst>
        </pc:spChg>
        <pc:spChg chg="mod">
          <ac:chgData name="Juan Felipe Echeverry Jaramillo" userId="cb24ba0033b5b0ec" providerId="LiveId" clId="{B1811A78-9C40-4D24-A9E9-20D0270D3F44}" dt="2025-08-01T15:03:46.630" v="2192" actId="1076"/>
          <ac:spMkLst>
            <pc:docMk/>
            <pc:sldMk cId="88838989" sldId="314"/>
            <ac:spMk id="880" creationId="{00000000-0000-0000-0000-000000000000}"/>
          </ac:spMkLst>
        </pc:spChg>
      </pc:sldChg>
      <pc:sldChg chg="ord">
        <pc:chgData name="Juan Felipe Echeverry Jaramillo" userId="cb24ba0033b5b0ec" providerId="LiveId" clId="{B1811A78-9C40-4D24-A9E9-20D0270D3F44}" dt="2025-07-31T21:46:05.738" v="250"/>
        <pc:sldMkLst>
          <pc:docMk/>
          <pc:sldMk cId="0" sldId="315"/>
        </pc:sldMkLst>
      </pc:sldChg>
      <pc:sldChg chg="ord">
        <pc:chgData name="Juan Felipe Echeverry Jaramillo" userId="cb24ba0033b5b0ec" providerId="LiveId" clId="{B1811A78-9C40-4D24-A9E9-20D0270D3F44}" dt="2025-07-31T22:21:25.603" v="671"/>
        <pc:sldMkLst>
          <pc:docMk/>
          <pc:sldMk cId="0" sldId="316"/>
        </pc:sldMkLst>
      </pc:sldChg>
      <pc:sldChg chg="modSp mod">
        <pc:chgData name="Juan Felipe Echeverry Jaramillo" userId="cb24ba0033b5b0ec" providerId="LiveId" clId="{B1811A78-9C40-4D24-A9E9-20D0270D3F44}" dt="2025-08-01T16:02:26.890" v="2854" actId="20577"/>
        <pc:sldMkLst>
          <pc:docMk/>
          <pc:sldMk cId="0" sldId="317"/>
        </pc:sldMkLst>
        <pc:spChg chg="mod">
          <ac:chgData name="Juan Felipe Echeverry Jaramillo" userId="cb24ba0033b5b0ec" providerId="LiveId" clId="{B1811A78-9C40-4D24-A9E9-20D0270D3F44}" dt="2025-08-01T16:02:26.890" v="2854" actId="20577"/>
          <ac:spMkLst>
            <pc:docMk/>
            <pc:sldMk cId="0" sldId="317"/>
            <ac:spMk id="899" creationId="{00000000-0000-0000-0000-000000000000}"/>
          </ac:spMkLst>
        </pc:spChg>
      </pc:sldChg>
      <pc:sldChg chg="modSp mod">
        <pc:chgData name="Juan Felipe Echeverry Jaramillo" userId="cb24ba0033b5b0ec" providerId="LiveId" clId="{B1811A78-9C40-4D24-A9E9-20D0270D3F44}" dt="2025-07-31T22:14:45.566" v="658" actId="20577"/>
        <pc:sldMkLst>
          <pc:docMk/>
          <pc:sldMk cId="0" sldId="318"/>
        </pc:sldMkLst>
        <pc:spChg chg="mod">
          <ac:chgData name="Juan Felipe Echeverry Jaramillo" userId="cb24ba0033b5b0ec" providerId="LiveId" clId="{B1811A78-9C40-4D24-A9E9-20D0270D3F44}" dt="2025-07-31T22:14:09.906" v="611" actId="6549"/>
          <ac:spMkLst>
            <pc:docMk/>
            <pc:sldMk cId="0" sldId="318"/>
            <ac:spMk id="905" creationId="{00000000-0000-0000-0000-000000000000}"/>
          </ac:spMkLst>
        </pc:spChg>
        <pc:spChg chg="mod">
          <ac:chgData name="Juan Felipe Echeverry Jaramillo" userId="cb24ba0033b5b0ec" providerId="LiveId" clId="{B1811A78-9C40-4D24-A9E9-20D0270D3F44}" dt="2025-07-31T22:14:45.566" v="658" actId="20577"/>
          <ac:spMkLst>
            <pc:docMk/>
            <pc:sldMk cId="0" sldId="318"/>
            <ac:spMk id="908" creationId="{00000000-0000-0000-0000-000000000000}"/>
          </ac:spMkLst>
        </pc:spChg>
      </pc:sldChg>
      <pc:sldChg chg="delSp modSp mod">
        <pc:chgData name="Juan Felipe Echeverry Jaramillo" userId="cb24ba0033b5b0ec" providerId="LiveId" clId="{B1811A78-9C40-4D24-A9E9-20D0270D3F44}" dt="2025-08-01T20:23:42.553" v="3044" actId="478"/>
        <pc:sldMkLst>
          <pc:docMk/>
          <pc:sldMk cId="0" sldId="331"/>
        </pc:sldMkLst>
        <pc:spChg chg="del mod">
          <ac:chgData name="Juan Felipe Echeverry Jaramillo" userId="cb24ba0033b5b0ec" providerId="LiveId" clId="{B1811A78-9C40-4D24-A9E9-20D0270D3F44}" dt="2025-08-01T20:23:42.553" v="3044" actId="478"/>
          <ac:spMkLst>
            <pc:docMk/>
            <pc:sldMk cId="0" sldId="331"/>
            <ac:spMk id="1044" creationId="{00000000-0000-0000-0000-000000000000}"/>
          </ac:spMkLst>
        </pc:spChg>
      </pc:sldChg>
      <pc:sldChg chg="addSp delSp modSp mod">
        <pc:chgData name="Juan Felipe Echeverry Jaramillo" userId="cb24ba0033b5b0ec" providerId="LiveId" clId="{B1811A78-9C40-4D24-A9E9-20D0270D3F44}" dt="2025-08-01T20:24:17.313" v="3067" actId="1076"/>
        <pc:sldMkLst>
          <pc:docMk/>
          <pc:sldMk cId="0" sldId="334"/>
        </pc:sldMkLst>
        <pc:spChg chg="del">
          <ac:chgData name="Juan Felipe Echeverry Jaramillo" userId="cb24ba0033b5b0ec" providerId="LiveId" clId="{B1811A78-9C40-4D24-A9E9-20D0270D3F44}" dt="2025-08-01T20:24:03.064" v="3062" actId="478"/>
          <ac:spMkLst>
            <pc:docMk/>
            <pc:sldMk cId="0" sldId="334"/>
            <ac:spMk id="1074" creationId="{00000000-0000-0000-0000-000000000000}"/>
          </ac:spMkLst>
        </pc:spChg>
        <pc:spChg chg="del">
          <ac:chgData name="Juan Felipe Echeverry Jaramillo" userId="cb24ba0033b5b0ec" providerId="LiveId" clId="{B1811A78-9C40-4D24-A9E9-20D0270D3F44}" dt="2025-08-01T20:24:03.064" v="3062" actId="478"/>
          <ac:spMkLst>
            <pc:docMk/>
            <pc:sldMk cId="0" sldId="334"/>
            <ac:spMk id="1075" creationId="{00000000-0000-0000-0000-000000000000}"/>
          </ac:spMkLst>
        </pc:spChg>
        <pc:spChg chg="del">
          <ac:chgData name="Juan Felipe Echeverry Jaramillo" userId="cb24ba0033b5b0ec" providerId="LiveId" clId="{B1811A78-9C40-4D24-A9E9-20D0270D3F44}" dt="2025-08-01T20:24:03.064" v="3062" actId="478"/>
          <ac:spMkLst>
            <pc:docMk/>
            <pc:sldMk cId="0" sldId="334"/>
            <ac:spMk id="1076" creationId="{00000000-0000-0000-0000-000000000000}"/>
          </ac:spMkLst>
        </pc:spChg>
        <pc:spChg chg="del">
          <ac:chgData name="Juan Felipe Echeverry Jaramillo" userId="cb24ba0033b5b0ec" providerId="LiveId" clId="{B1811A78-9C40-4D24-A9E9-20D0270D3F44}" dt="2025-08-01T20:24:03.064" v="3062" actId="478"/>
          <ac:spMkLst>
            <pc:docMk/>
            <pc:sldMk cId="0" sldId="334"/>
            <ac:spMk id="1077" creationId="{00000000-0000-0000-0000-000000000000}"/>
          </ac:spMkLst>
        </pc:spChg>
        <pc:spChg chg="del">
          <ac:chgData name="Juan Felipe Echeverry Jaramillo" userId="cb24ba0033b5b0ec" providerId="LiveId" clId="{B1811A78-9C40-4D24-A9E9-20D0270D3F44}" dt="2025-08-01T20:24:03.064" v="3062" actId="478"/>
          <ac:spMkLst>
            <pc:docMk/>
            <pc:sldMk cId="0" sldId="334"/>
            <ac:spMk id="1080" creationId="{00000000-0000-0000-0000-000000000000}"/>
          </ac:spMkLst>
        </pc:spChg>
        <pc:spChg chg="del">
          <ac:chgData name="Juan Felipe Echeverry Jaramillo" userId="cb24ba0033b5b0ec" providerId="LiveId" clId="{B1811A78-9C40-4D24-A9E9-20D0270D3F44}" dt="2025-08-01T20:24:03.064" v="3062" actId="478"/>
          <ac:spMkLst>
            <pc:docMk/>
            <pc:sldMk cId="0" sldId="334"/>
            <ac:spMk id="1081" creationId="{00000000-0000-0000-0000-000000000000}"/>
          </ac:spMkLst>
        </pc:spChg>
        <pc:spChg chg="mod">
          <ac:chgData name="Juan Felipe Echeverry Jaramillo" userId="cb24ba0033b5b0ec" providerId="LiveId" clId="{B1811A78-9C40-4D24-A9E9-20D0270D3F44}" dt="2025-08-01T20:24:13.643" v="3066" actId="1076"/>
          <ac:spMkLst>
            <pc:docMk/>
            <pc:sldMk cId="0" sldId="334"/>
            <ac:spMk id="1083" creationId="{00000000-0000-0000-0000-000000000000}"/>
          </ac:spMkLst>
        </pc:spChg>
        <pc:graphicFrameChg chg="add mod">
          <ac:chgData name="Juan Felipe Echeverry Jaramillo" userId="cb24ba0033b5b0ec" providerId="LiveId" clId="{B1811A78-9C40-4D24-A9E9-20D0270D3F44}" dt="2025-08-01T20:24:17.313" v="3067" actId="1076"/>
          <ac:graphicFrameMkLst>
            <pc:docMk/>
            <pc:sldMk cId="0" sldId="334"/>
            <ac:graphicFrameMk id="2" creationId="{5DA75F19-97A3-41A1-A38C-FEC65BE5FC99}"/>
          </ac:graphicFrameMkLst>
        </pc:graphicFrameChg>
        <pc:picChg chg="del">
          <ac:chgData name="Juan Felipe Echeverry Jaramillo" userId="cb24ba0033b5b0ec" providerId="LiveId" clId="{B1811A78-9C40-4D24-A9E9-20D0270D3F44}" dt="2025-08-01T20:24:03.064" v="3062" actId="478"/>
          <ac:picMkLst>
            <pc:docMk/>
            <pc:sldMk cId="0" sldId="334"/>
            <ac:picMk id="1078" creationId="{00000000-0000-0000-0000-000000000000}"/>
          </ac:picMkLst>
        </pc:picChg>
        <pc:picChg chg="del">
          <ac:chgData name="Juan Felipe Echeverry Jaramillo" userId="cb24ba0033b5b0ec" providerId="LiveId" clId="{B1811A78-9C40-4D24-A9E9-20D0270D3F44}" dt="2025-08-01T20:24:03.064" v="3062" actId="478"/>
          <ac:picMkLst>
            <pc:docMk/>
            <pc:sldMk cId="0" sldId="334"/>
            <ac:picMk id="1079" creationId="{00000000-0000-0000-0000-000000000000}"/>
          </ac:picMkLst>
        </pc:picChg>
        <pc:picChg chg="del">
          <ac:chgData name="Juan Felipe Echeverry Jaramillo" userId="cb24ba0033b5b0ec" providerId="LiveId" clId="{B1811A78-9C40-4D24-A9E9-20D0270D3F44}" dt="2025-08-01T20:24:03.064" v="3062" actId="478"/>
          <ac:picMkLst>
            <pc:docMk/>
            <pc:sldMk cId="0" sldId="334"/>
            <ac:picMk id="1082" creationId="{00000000-0000-0000-0000-000000000000}"/>
          </ac:picMkLst>
        </pc:picChg>
      </pc:sldChg>
      <pc:sldChg chg="del">
        <pc:chgData name="Juan Felipe Echeverry Jaramillo" userId="cb24ba0033b5b0ec" providerId="LiveId" clId="{B1811A78-9C40-4D24-A9E9-20D0270D3F44}" dt="2025-07-31T22:20:43.394" v="668" actId="47"/>
        <pc:sldMkLst>
          <pc:docMk/>
          <pc:sldMk cId="0" sldId="338"/>
        </pc:sldMkLst>
      </pc:sldChg>
      <pc:sldChg chg="del">
        <pc:chgData name="Juan Felipe Echeverry Jaramillo" userId="cb24ba0033b5b0ec" providerId="LiveId" clId="{B1811A78-9C40-4D24-A9E9-20D0270D3F44}" dt="2025-07-31T22:21:19.342" v="669" actId="47"/>
        <pc:sldMkLst>
          <pc:docMk/>
          <pc:sldMk cId="0" sldId="339"/>
        </pc:sldMkLst>
      </pc:sldChg>
      <pc:sldChg chg="addSp delSp modSp mod">
        <pc:chgData name="Juan Felipe Echeverry Jaramillo" userId="cb24ba0033b5b0ec" providerId="LiveId" clId="{B1811A78-9C40-4D24-A9E9-20D0270D3F44}" dt="2025-08-01T13:58:20.495" v="1229" actId="1076"/>
        <pc:sldMkLst>
          <pc:docMk/>
          <pc:sldMk cId="2314509077" sldId="340"/>
        </pc:sldMkLst>
        <pc:spChg chg="add del mod">
          <ac:chgData name="Juan Felipe Echeverry Jaramillo" userId="cb24ba0033b5b0ec" providerId="LiveId" clId="{B1811A78-9C40-4D24-A9E9-20D0270D3F44}" dt="2025-08-01T13:57:34.435" v="1216" actId="12084"/>
          <ac:spMkLst>
            <pc:docMk/>
            <pc:sldMk cId="2314509077" sldId="340"/>
            <ac:spMk id="3" creationId="{BCB69A6A-D10A-1017-6AFB-A6FD3E93C188}"/>
          </ac:spMkLst>
        </pc:spChg>
        <pc:spChg chg="mod">
          <ac:chgData name="Juan Felipe Echeverry Jaramillo" userId="cb24ba0033b5b0ec" providerId="LiveId" clId="{B1811A78-9C40-4D24-A9E9-20D0270D3F44}" dt="2025-08-01T13:58:20.495" v="1229" actId="1076"/>
          <ac:spMkLst>
            <pc:docMk/>
            <pc:sldMk cId="2314509077" sldId="340"/>
            <ac:spMk id="145" creationId="{38B76254-821D-6E88-B15F-31CE8F6B5955}"/>
          </ac:spMkLst>
        </pc:spChg>
        <pc:graphicFrameChg chg="add mod">
          <ac:chgData name="Juan Felipe Echeverry Jaramillo" userId="cb24ba0033b5b0ec" providerId="LiveId" clId="{B1811A78-9C40-4D24-A9E9-20D0270D3F44}" dt="2025-08-01T13:58:11.468" v="1228" actId="14100"/>
          <ac:graphicFrameMkLst>
            <pc:docMk/>
            <pc:sldMk cId="2314509077" sldId="340"/>
            <ac:graphicFrameMk id="4" creationId="{B2A4FE40-4320-EF05-F06C-58F908CF95EB}"/>
          </ac:graphicFrameMkLst>
        </pc:graphicFrameChg>
      </pc:sldChg>
      <pc:sldChg chg="del">
        <pc:chgData name="Juan Felipe Echeverry Jaramillo" userId="cb24ba0033b5b0ec" providerId="LiveId" clId="{B1811A78-9C40-4D24-A9E9-20D0270D3F44}" dt="2025-08-01T13:55:39.271" v="1212" actId="47"/>
        <pc:sldMkLst>
          <pc:docMk/>
          <pc:sldMk cId="2463489605" sldId="341"/>
        </pc:sldMkLst>
      </pc:sldChg>
      <pc:sldChg chg="addSp delSp modSp mod">
        <pc:chgData name="Juan Felipe Echeverry Jaramillo" userId="cb24ba0033b5b0ec" providerId="LiveId" clId="{B1811A78-9C40-4D24-A9E9-20D0270D3F44}" dt="2025-08-01T14:22:52.067" v="1369" actId="14100"/>
        <pc:sldMkLst>
          <pc:docMk/>
          <pc:sldMk cId="2428434653" sldId="343"/>
        </pc:sldMkLst>
        <pc:spChg chg="mod">
          <ac:chgData name="Juan Felipe Echeverry Jaramillo" userId="cb24ba0033b5b0ec" providerId="LiveId" clId="{B1811A78-9C40-4D24-A9E9-20D0270D3F44}" dt="2025-08-01T14:22:45.335" v="1368" actId="1076"/>
          <ac:spMkLst>
            <pc:docMk/>
            <pc:sldMk cId="2428434653" sldId="343"/>
            <ac:spMk id="355" creationId="{945D6631-F0AB-2CBD-E9EB-9D8D54576D3B}"/>
          </ac:spMkLst>
        </pc:spChg>
        <pc:spChg chg="del mod">
          <ac:chgData name="Juan Felipe Echeverry Jaramillo" userId="cb24ba0033b5b0ec" providerId="LiveId" clId="{B1811A78-9C40-4D24-A9E9-20D0270D3F44}" dt="2025-08-01T14:22:19.246" v="1360" actId="478"/>
          <ac:spMkLst>
            <pc:docMk/>
            <pc:sldMk cId="2428434653" sldId="343"/>
            <ac:spMk id="356" creationId="{5F8B9007-D0C7-90AC-0AC7-4C32AB17A6B2}"/>
          </ac:spMkLst>
        </pc:spChg>
        <pc:picChg chg="add mod">
          <ac:chgData name="Juan Felipe Echeverry Jaramillo" userId="cb24ba0033b5b0ec" providerId="LiveId" clId="{B1811A78-9C40-4D24-A9E9-20D0270D3F44}" dt="2025-08-01T14:22:52.067" v="1369" actId="14100"/>
          <ac:picMkLst>
            <pc:docMk/>
            <pc:sldMk cId="2428434653" sldId="343"/>
            <ac:picMk id="1026" creationId="{21FC701D-4EBF-781C-A17C-E51B1A37A268}"/>
          </ac:picMkLst>
        </pc:picChg>
      </pc:sldChg>
      <pc:sldChg chg="ord">
        <pc:chgData name="Juan Felipe Echeverry Jaramillo" userId="cb24ba0033b5b0ec" providerId="LiveId" clId="{B1811A78-9C40-4D24-A9E9-20D0270D3F44}" dt="2025-08-01T14:26:36.575" v="1416"/>
        <pc:sldMkLst>
          <pc:docMk/>
          <pc:sldMk cId="2494858533" sldId="344"/>
        </pc:sldMkLst>
      </pc:sldChg>
      <pc:sldChg chg="addSp delSp modSp mod">
        <pc:chgData name="Juan Felipe Echeverry Jaramillo" userId="cb24ba0033b5b0ec" providerId="LiveId" clId="{B1811A78-9C40-4D24-A9E9-20D0270D3F44}" dt="2025-08-01T14:47:43.717" v="1559"/>
        <pc:sldMkLst>
          <pc:docMk/>
          <pc:sldMk cId="3066264041" sldId="345"/>
        </pc:sldMkLst>
        <pc:spChg chg="add del mod">
          <ac:chgData name="Juan Felipe Echeverry Jaramillo" userId="cb24ba0033b5b0ec" providerId="LiveId" clId="{B1811A78-9C40-4D24-A9E9-20D0270D3F44}" dt="2025-08-01T14:44:58.404" v="1521" actId="12084"/>
          <ac:spMkLst>
            <pc:docMk/>
            <pc:sldMk cId="3066264041" sldId="345"/>
            <ac:spMk id="3" creationId="{759FEAB8-C5AC-02E8-D163-9F9CAACB4EC3}"/>
          </ac:spMkLst>
        </pc:spChg>
        <pc:spChg chg="add mod">
          <ac:chgData name="Juan Felipe Echeverry Jaramillo" userId="cb24ba0033b5b0ec" providerId="LiveId" clId="{B1811A78-9C40-4D24-A9E9-20D0270D3F44}" dt="2025-08-01T14:45:40.094" v="1533" actId="1076"/>
          <ac:spMkLst>
            <pc:docMk/>
            <pc:sldMk cId="3066264041" sldId="345"/>
            <ac:spMk id="5" creationId="{1819588D-83B6-581D-9C1E-22A8898400DB}"/>
          </ac:spMkLst>
        </pc:spChg>
        <pc:graphicFrameChg chg="add mod">
          <ac:chgData name="Juan Felipe Echeverry Jaramillo" userId="cb24ba0033b5b0ec" providerId="LiveId" clId="{B1811A78-9C40-4D24-A9E9-20D0270D3F44}" dt="2025-08-01T14:42:55.956" v="1501" actId="14100"/>
          <ac:graphicFrameMkLst>
            <pc:docMk/>
            <pc:sldMk cId="3066264041" sldId="345"/>
            <ac:graphicFrameMk id="2" creationId="{375E6399-7A56-3874-8AD6-BAE38A502B65}"/>
          </ac:graphicFrameMkLst>
        </pc:graphicFrameChg>
        <pc:graphicFrameChg chg="add mod">
          <ac:chgData name="Juan Felipe Echeverry Jaramillo" userId="cb24ba0033b5b0ec" providerId="LiveId" clId="{B1811A78-9C40-4D24-A9E9-20D0270D3F44}" dt="2025-08-01T14:43:48.981" v="1510" actId="12084"/>
          <ac:graphicFrameMkLst>
            <pc:docMk/>
            <pc:sldMk cId="3066264041" sldId="345"/>
            <ac:graphicFrameMk id="6" creationId="{864C36A4-58C8-F679-CEFA-121A33C18066}"/>
          </ac:graphicFrameMkLst>
        </pc:graphicFrameChg>
        <pc:graphicFrameChg chg="add mod">
          <ac:chgData name="Juan Felipe Echeverry Jaramillo" userId="cb24ba0033b5b0ec" providerId="LiveId" clId="{B1811A78-9C40-4D24-A9E9-20D0270D3F44}" dt="2025-08-01T14:44:14.289" v="1517" actId="14100"/>
          <ac:graphicFrameMkLst>
            <pc:docMk/>
            <pc:sldMk cId="3066264041" sldId="345"/>
            <ac:graphicFrameMk id="7" creationId="{0303FEA9-8BF1-3A94-95F7-4F1E0F9820A2}"/>
          </ac:graphicFrameMkLst>
        </pc:graphicFrameChg>
        <pc:graphicFrameChg chg="add mod">
          <ac:chgData name="Juan Felipe Echeverry Jaramillo" userId="cb24ba0033b5b0ec" providerId="LiveId" clId="{B1811A78-9C40-4D24-A9E9-20D0270D3F44}" dt="2025-08-01T14:44:52.869" v="1519" actId="12084"/>
          <ac:graphicFrameMkLst>
            <pc:docMk/>
            <pc:sldMk cId="3066264041" sldId="345"/>
            <ac:graphicFrameMk id="8" creationId="{3FD7EDF9-74BD-3DFC-0F22-AE4389650929}"/>
          </ac:graphicFrameMkLst>
        </pc:graphicFrameChg>
        <pc:graphicFrameChg chg="add mod">
          <ac:chgData name="Juan Felipe Echeverry Jaramillo" userId="cb24ba0033b5b0ec" providerId="LiveId" clId="{B1811A78-9C40-4D24-A9E9-20D0270D3F44}" dt="2025-08-01T14:47:43.717" v="1559"/>
          <ac:graphicFrameMkLst>
            <pc:docMk/>
            <pc:sldMk cId="3066264041" sldId="345"/>
            <ac:graphicFrameMk id="9" creationId="{55ED1B0A-D48A-F516-6AB2-161D2E88231B}"/>
          </ac:graphicFrameMkLst>
        </pc:graphicFrameChg>
      </pc:sldChg>
      <pc:sldChg chg="del">
        <pc:chgData name="Juan Felipe Echeverry Jaramillo" userId="cb24ba0033b5b0ec" providerId="LiveId" clId="{B1811A78-9C40-4D24-A9E9-20D0270D3F44}" dt="2025-07-31T21:14:17.530" v="4" actId="47"/>
        <pc:sldMkLst>
          <pc:docMk/>
          <pc:sldMk cId="1153439671" sldId="346"/>
        </pc:sldMkLst>
      </pc:sldChg>
      <pc:sldChg chg="del">
        <pc:chgData name="Juan Felipe Echeverry Jaramillo" userId="cb24ba0033b5b0ec" providerId="LiveId" clId="{B1811A78-9C40-4D24-A9E9-20D0270D3F44}" dt="2025-07-31T21:53:01.788" v="254" actId="47"/>
        <pc:sldMkLst>
          <pc:docMk/>
          <pc:sldMk cId="1019455526" sldId="347"/>
        </pc:sldMkLst>
      </pc:sldChg>
      <pc:sldChg chg="del">
        <pc:chgData name="Juan Felipe Echeverry Jaramillo" userId="cb24ba0033b5b0ec" providerId="LiveId" clId="{B1811A78-9C40-4D24-A9E9-20D0270D3F44}" dt="2025-07-31T21:54:59.690" v="257" actId="47"/>
        <pc:sldMkLst>
          <pc:docMk/>
          <pc:sldMk cId="3228797762" sldId="348"/>
        </pc:sldMkLst>
      </pc:sldChg>
      <pc:sldChg chg="ord">
        <pc:chgData name="Juan Felipe Echeverry Jaramillo" userId="cb24ba0033b5b0ec" providerId="LiveId" clId="{B1811A78-9C40-4D24-A9E9-20D0270D3F44}" dt="2025-07-31T21:22:30.302" v="6"/>
        <pc:sldMkLst>
          <pc:docMk/>
          <pc:sldMk cId="2858661731" sldId="349"/>
        </pc:sldMkLst>
      </pc:sldChg>
      <pc:sldChg chg="del">
        <pc:chgData name="Juan Felipe Echeverry Jaramillo" userId="cb24ba0033b5b0ec" providerId="LiveId" clId="{B1811A78-9C40-4D24-A9E9-20D0270D3F44}" dt="2025-07-31T22:03:23.317" v="391" actId="47"/>
        <pc:sldMkLst>
          <pc:docMk/>
          <pc:sldMk cId="1047858357" sldId="350"/>
        </pc:sldMkLst>
      </pc:sldChg>
      <pc:sldChg chg="del">
        <pc:chgData name="Juan Felipe Echeverry Jaramillo" userId="cb24ba0033b5b0ec" providerId="LiveId" clId="{B1811A78-9C40-4D24-A9E9-20D0270D3F44}" dt="2025-07-31T22:10:02.006" v="500" actId="47"/>
        <pc:sldMkLst>
          <pc:docMk/>
          <pc:sldMk cId="1324411073" sldId="355"/>
        </pc:sldMkLst>
      </pc:sldChg>
      <pc:sldChg chg="addSp delSp modSp add del mod ord">
        <pc:chgData name="Juan Felipe Echeverry Jaramillo" userId="cb24ba0033b5b0ec" providerId="LiveId" clId="{B1811A78-9C40-4D24-A9E9-20D0270D3F44}" dt="2025-08-01T15:27:20.603" v="2369" actId="1076"/>
        <pc:sldMkLst>
          <pc:docMk/>
          <pc:sldMk cId="2353145948" sldId="356"/>
        </pc:sldMkLst>
        <pc:spChg chg="add mod">
          <ac:chgData name="Juan Felipe Echeverry Jaramillo" userId="cb24ba0033b5b0ec" providerId="LiveId" clId="{B1811A78-9C40-4D24-A9E9-20D0270D3F44}" dt="2025-08-01T15:27:20.603" v="2369" actId="1076"/>
          <ac:spMkLst>
            <pc:docMk/>
            <pc:sldMk cId="2353145948" sldId="356"/>
            <ac:spMk id="3" creationId="{F82ADFB8-EC41-494B-F618-FEBB2E65BF5C}"/>
          </ac:spMkLst>
        </pc:spChg>
        <pc:spChg chg="mod">
          <ac:chgData name="Juan Felipe Echeverry Jaramillo" userId="cb24ba0033b5b0ec" providerId="LiveId" clId="{B1811A78-9C40-4D24-A9E9-20D0270D3F44}" dt="2025-08-01T15:15:35.796" v="2237" actId="20577"/>
          <ac:spMkLst>
            <pc:docMk/>
            <pc:sldMk cId="2353145948" sldId="356"/>
            <ac:spMk id="885" creationId="{36D7B9A1-8B60-5FD0-6D5D-3A86B025E5EC}"/>
          </ac:spMkLst>
        </pc:spChg>
        <pc:graphicFrameChg chg="del mod modGraphic">
          <ac:chgData name="Juan Felipe Echeverry Jaramillo" userId="cb24ba0033b5b0ec" providerId="LiveId" clId="{B1811A78-9C40-4D24-A9E9-20D0270D3F44}" dt="2025-08-01T15:22:11.387" v="2265" actId="478"/>
          <ac:graphicFrameMkLst>
            <pc:docMk/>
            <pc:sldMk cId="2353145948" sldId="356"/>
            <ac:graphicFrameMk id="5" creationId="{3AE1B98D-FCAE-8F88-430D-BA5822E53B70}"/>
          </ac:graphicFrameMkLst>
        </pc:graphicFrameChg>
      </pc:sldChg>
      <pc:sldChg chg="delSp modSp del mod ord">
        <pc:chgData name="Juan Felipe Echeverry Jaramillo" userId="cb24ba0033b5b0ec" providerId="LiveId" clId="{B1811A78-9C40-4D24-A9E9-20D0270D3F44}" dt="2025-08-01T16:54:39.578" v="3029" actId="2696"/>
        <pc:sldMkLst>
          <pc:docMk/>
          <pc:sldMk cId="204888777" sldId="357"/>
        </pc:sldMkLst>
        <pc:spChg chg="mod">
          <ac:chgData name="Juan Felipe Echeverry Jaramillo" userId="cb24ba0033b5b0ec" providerId="LiveId" clId="{B1811A78-9C40-4D24-A9E9-20D0270D3F44}" dt="2025-08-01T16:29:06.582" v="2879" actId="1076"/>
          <ac:spMkLst>
            <pc:docMk/>
            <pc:sldMk cId="204888777" sldId="357"/>
            <ac:spMk id="908" creationId="{38A85555-9146-A0D4-7788-792DF6F85872}"/>
          </ac:spMkLst>
        </pc:spChg>
        <pc:graphicFrameChg chg="mod modGraphic">
          <ac:chgData name="Juan Felipe Echeverry Jaramillo" userId="cb24ba0033b5b0ec" providerId="LiveId" clId="{B1811A78-9C40-4D24-A9E9-20D0270D3F44}" dt="2025-08-01T16:29:16.018" v="2881" actId="14100"/>
          <ac:graphicFrameMkLst>
            <pc:docMk/>
            <pc:sldMk cId="204888777" sldId="357"/>
            <ac:graphicFrameMk id="2" creationId="{1EFCF0C5-4179-FD8C-C3AD-C453848233F0}"/>
          </ac:graphicFrameMkLst>
        </pc:graphicFrameChg>
        <pc:picChg chg="del mod">
          <ac:chgData name="Juan Felipe Echeverry Jaramillo" userId="cb24ba0033b5b0ec" providerId="LiveId" clId="{B1811A78-9C40-4D24-A9E9-20D0270D3F44}" dt="2025-08-01T15:54:15.728" v="2641" actId="478"/>
          <ac:picMkLst>
            <pc:docMk/>
            <pc:sldMk cId="204888777" sldId="357"/>
            <ac:picMk id="9218" creationId="{DC2FF456-5A8D-CC69-14F6-C1EEACDB3446}"/>
          </ac:picMkLst>
        </pc:picChg>
      </pc:sldChg>
      <pc:sldChg chg="add">
        <pc:chgData name="Juan Felipe Echeverry Jaramillo" userId="cb24ba0033b5b0ec" providerId="LiveId" clId="{B1811A78-9C40-4D24-A9E9-20D0270D3F44}" dt="2025-08-01T16:54:47" v="3030"/>
        <pc:sldMkLst>
          <pc:docMk/>
          <pc:sldMk cId="1272912655" sldId="357"/>
        </pc:sldMkLst>
      </pc:sldChg>
      <pc:sldChg chg="del">
        <pc:chgData name="Juan Felipe Echeverry Jaramillo" userId="cb24ba0033b5b0ec" providerId="LiveId" clId="{B1811A78-9C40-4D24-A9E9-20D0270D3F44}" dt="2025-07-31T22:19:19.771" v="662" actId="47"/>
        <pc:sldMkLst>
          <pc:docMk/>
          <pc:sldMk cId="1791161852" sldId="358"/>
        </pc:sldMkLst>
      </pc:sldChg>
      <pc:sldChg chg="del">
        <pc:chgData name="Juan Felipe Echeverry Jaramillo" userId="cb24ba0033b5b0ec" providerId="LiveId" clId="{B1811A78-9C40-4D24-A9E9-20D0270D3F44}" dt="2025-07-31T22:19:09.986" v="661" actId="47"/>
        <pc:sldMkLst>
          <pc:docMk/>
          <pc:sldMk cId="1556927439" sldId="359"/>
        </pc:sldMkLst>
      </pc:sldChg>
      <pc:sldChg chg="modSp mod">
        <pc:chgData name="Juan Felipe Echeverry Jaramillo" userId="cb24ba0033b5b0ec" providerId="LiveId" clId="{B1811A78-9C40-4D24-A9E9-20D0270D3F44}" dt="2025-08-01T16:55:19.951" v="3043" actId="20577"/>
        <pc:sldMkLst>
          <pc:docMk/>
          <pc:sldMk cId="2493517928" sldId="360"/>
        </pc:sldMkLst>
        <pc:spChg chg="mod">
          <ac:chgData name="Juan Felipe Echeverry Jaramillo" userId="cb24ba0033b5b0ec" providerId="LiveId" clId="{B1811A78-9C40-4D24-A9E9-20D0270D3F44}" dt="2025-08-01T16:55:19.951" v="3043" actId="20577"/>
          <ac:spMkLst>
            <pc:docMk/>
            <pc:sldMk cId="2493517928" sldId="360"/>
            <ac:spMk id="908" creationId="{8C557296-5CEE-8203-5DC9-E5A9BB67B964}"/>
          </ac:spMkLst>
        </pc:spChg>
      </pc:sldChg>
      <pc:sldChg chg="addSp delSp modSp add mod">
        <pc:chgData name="Juan Felipe Echeverry Jaramillo" userId="cb24ba0033b5b0ec" providerId="LiveId" clId="{B1811A78-9C40-4D24-A9E9-20D0270D3F44}" dt="2025-08-01T15:30:56.178" v="2588" actId="1076"/>
        <pc:sldMkLst>
          <pc:docMk/>
          <pc:sldMk cId="126788046" sldId="361"/>
        </pc:sldMkLst>
        <pc:spChg chg="add del mod">
          <ac:chgData name="Juan Felipe Echeverry Jaramillo" userId="cb24ba0033b5b0ec" providerId="LiveId" clId="{B1811A78-9C40-4D24-A9E9-20D0270D3F44}" dt="2025-07-31T21:42:29.598" v="94"/>
          <ac:spMkLst>
            <pc:docMk/>
            <pc:sldMk cId="126788046" sldId="361"/>
            <ac:spMk id="2" creationId="{86A0C790-043A-8DC4-8C71-8672137F07E4}"/>
          </ac:spMkLst>
        </pc:spChg>
        <pc:spChg chg="add mod">
          <ac:chgData name="Juan Felipe Echeverry Jaramillo" userId="cb24ba0033b5b0ec" providerId="LiveId" clId="{B1811A78-9C40-4D24-A9E9-20D0270D3F44}" dt="2025-08-01T15:30:56.178" v="2588" actId="1076"/>
          <ac:spMkLst>
            <pc:docMk/>
            <pc:sldMk cId="126788046" sldId="361"/>
            <ac:spMk id="3" creationId="{64C99AF6-5CB8-DE9A-9FF5-5B11342A4C0C}"/>
          </ac:spMkLst>
        </pc:spChg>
        <pc:spChg chg="add del">
          <ac:chgData name="Juan Felipe Echeverry Jaramillo" userId="cb24ba0033b5b0ec" providerId="LiveId" clId="{B1811A78-9C40-4D24-A9E9-20D0270D3F44}" dt="2025-07-31T21:42:01.778" v="90" actId="478"/>
          <ac:spMkLst>
            <pc:docMk/>
            <pc:sldMk cId="126788046" sldId="361"/>
            <ac:spMk id="855" creationId="{479AABF4-C51B-B484-1FCD-A2309F51C94E}"/>
          </ac:spMkLst>
        </pc:spChg>
        <pc:spChg chg="add del">
          <ac:chgData name="Juan Felipe Echeverry Jaramillo" userId="cb24ba0033b5b0ec" providerId="LiveId" clId="{B1811A78-9C40-4D24-A9E9-20D0270D3F44}" dt="2025-07-31T21:42:01.778" v="90" actId="478"/>
          <ac:spMkLst>
            <pc:docMk/>
            <pc:sldMk cId="126788046" sldId="361"/>
            <ac:spMk id="870" creationId="{262C7948-1E2B-8E9A-36D2-AEC5E6E3E289}"/>
          </ac:spMkLst>
        </pc:spChg>
        <pc:spChg chg="add del">
          <ac:chgData name="Juan Felipe Echeverry Jaramillo" userId="cb24ba0033b5b0ec" providerId="LiveId" clId="{B1811A78-9C40-4D24-A9E9-20D0270D3F44}" dt="2025-07-31T21:42:01.778" v="90" actId="478"/>
          <ac:spMkLst>
            <pc:docMk/>
            <pc:sldMk cId="126788046" sldId="361"/>
            <ac:spMk id="871" creationId="{7FF0B2BD-BBC2-0F3E-3808-A636D31A054C}"/>
          </ac:spMkLst>
        </pc:spChg>
        <pc:spChg chg="add del">
          <ac:chgData name="Juan Felipe Echeverry Jaramillo" userId="cb24ba0033b5b0ec" providerId="LiveId" clId="{B1811A78-9C40-4D24-A9E9-20D0270D3F44}" dt="2025-07-31T21:42:01.778" v="90" actId="478"/>
          <ac:spMkLst>
            <pc:docMk/>
            <pc:sldMk cId="126788046" sldId="361"/>
            <ac:spMk id="880" creationId="{9BA49191-28F0-C4FD-1C4C-24C9503C2ACC}"/>
          </ac:spMkLst>
        </pc:spChg>
        <pc:grpChg chg="add del">
          <ac:chgData name="Juan Felipe Echeverry Jaramillo" userId="cb24ba0033b5b0ec" providerId="LiveId" clId="{B1811A78-9C40-4D24-A9E9-20D0270D3F44}" dt="2025-07-31T21:42:01.778" v="90" actId="478"/>
          <ac:grpSpMkLst>
            <pc:docMk/>
            <pc:sldMk cId="126788046" sldId="361"/>
            <ac:grpSpMk id="856" creationId="{33245228-DBED-9F0D-14B8-78057F22D0D4}"/>
          </ac:grpSpMkLst>
        </pc:grpChg>
        <pc:grpChg chg="add del">
          <ac:chgData name="Juan Felipe Echeverry Jaramillo" userId="cb24ba0033b5b0ec" providerId="LiveId" clId="{B1811A78-9C40-4D24-A9E9-20D0270D3F44}" dt="2025-07-31T21:42:01.778" v="90" actId="478"/>
          <ac:grpSpMkLst>
            <pc:docMk/>
            <pc:sldMk cId="126788046" sldId="361"/>
            <ac:grpSpMk id="863" creationId="{DB26B2C5-BB14-4DC7-078B-114786B53C24}"/>
          </ac:grpSpMkLst>
        </pc:grpChg>
        <pc:grpChg chg="add del">
          <ac:chgData name="Juan Felipe Echeverry Jaramillo" userId="cb24ba0033b5b0ec" providerId="LiveId" clId="{B1811A78-9C40-4D24-A9E9-20D0270D3F44}" dt="2025-07-31T21:42:07.108" v="91" actId="478"/>
          <ac:grpSpMkLst>
            <pc:docMk/>
            <pc:sldMk cId="126788046" sldId="361"/>
            <ac:grpSpMk id="873" creationId="{A0239681-3758-7444-0E74-2E1B7F225F29}"/>
          </ac:grpSpMkLst>
        </pc:grpChg>
      </pc:sldChg>
      <pc:sldChg chg="modSp add mod ord">
        <pc:chgData name="Juan Felipe Echeverry Jaramillo" userId="cb24ba0033b5b0ec" providerId="LiveId" clId="{B1811A78-9C40-4D24-A9E9-20D0270D3F44}" dt="2025-08-01T20:25:03.161" v="3092" actId="1076"/>
        <pc:sldMkLst>
          <pc:docMk/>
          <pc:sldMk cId="258534082" sldId="362"/>
        </pc:sldMkLst>
        <pc:spChg chg="mod">
          <ac:chgData name="Juan Felipe Echeverry Jaramillo" userId="cb24ba0033b5b0ec" providerId="LiveId" clId="{B1811A78-9C40-4D24-A9E9-20D0270D3F44}" dt="2025-08-01T20:24:56.697" v="3090" actId="1076"/>
          <ac:spMkLst>
            <pc:docMk/>
            <pc:sldMk cId="258534082" sldId="362"/>
            <ac:spMk id="905" creationId="{DA3AAD9E-8BC3-C31B-CB3D-ED5EF8CB392B}"/>
          </ac:spMkLst>
        </pc:spChg>
        <pc:spChg chg="mod">
          <ac:chgData name="Juan Felipe Echeverry Jaramillo" userId="cb24ba0033b5b0ec" providerId="LiveId" clId="{B1811A78-9C40-4D24-A9E9-20D0270D3F44}" dt="2025-08-01T20:25:00.590" v="3091" actId="1076"/>
          <ac:spMkLst>
            <pc:docMk/>
            <pc:sldMk cId="258534082" sldId="362"/>
            <ac:spMk id="906" creationId="{BFFB99AE-EAFF-96C2-EBBE-8210E15D1900}"/>
          </ac:spMkLst>
        </pc:spChg>
        <pc:spChg chg="mod">
          <ac:chgData name="Juan Felipe Echeverry Jaramillo" userId="cb24ba0033b5b0ec" providerId="LiveId" clId="{B1811A78-9C40-4D24-A9E9-20D0270D3F44}" dt="2025-08-01T20:25:03.161" v="3092" actId="1076"/>
          <ac:spMkLst>
            <pc:docMk/>
            <pc:sldMk cId="258534082" sldId="362"/>
            <ac:spMk id="907" creationId="{2613743C-335E-A939-651E-46DEC1C86B39}"/>
          </ac:spMkLst>
        </pc:spChg>
        <pc:spChg chg="mod">
          <ac:chgData name="Juan Felipe Echeverry Jaramillo" userId="cb24ba0033b5b0ec" providerId="LiveId" clId="{B1811A78-9C40-4D24-A9E9-20D0270D3F44}" dt="2025-08-01T20:24:51.068" v="3089" actId="1076"/>
          <ac:spMkLst>
            <pc:docMk/>
            <pc:sldMk cId="258534082" sldId="362"/>
            <ac:spMk id="908" creationId="{9F0EF436-4F04-69E5-CE2B-4A1386334167}"/>
          </ac:spMkLst>
        </pc:spChg>
      </pc:sldChg>
      <pc:sldChg chg="delSp modSp add mod">
        <pc:chgData name="Juan Felipe Echeverry Jaramillo" userId="cb24ba0033b5b0ec" providerId="LiveId" clId="{B1811A78-9C40-4D24-A9E9-20D0270D3F44}" dt="2025-08-01T16:02:02.843" v="2835" actId="1036"/>
        <pc:sldMkLst>
          <pc:docMk/>
          <pc:sldMk cId="2274890970" sldId="363"/>
        </pc:sldMkLst>
        <pc:spChg chg="mod">
          <ac:chgData name="Juan Felipe Echeverry Jaramillo" userId="cb24ba0033b5b0ec" providerId="LiveId" clId="{B1811A78-9C40-4D24-A9E9-20D0270D3F44}" dt="2025-08-01T16:01:25.128" v="2829" actId="14100"/>
          <ac:spMkLst>
            <pc:docMk/>
            <pc:sldMk cId="2274890970" sldId="363"/>
            <ac:spMk id="908" creationId="{389B7E20-6EF7-DF55-2840-53DABBBEF47D}"/>
          </ac:spMkLst>
        </pc:spChg>
        <pc:graphicFrameChg chg="mod modGraphic">
          <ac:chgData name="Juan Felipe Echeverry Jaramillo" userId="cb24ba0033b5b0ec" providerId="LiveId" clId="{B1811A78-9C40-4D24-A9E9-20D0270D3F44}" dt="2025-08-01T16:02:02.843" v="2835" actId="1036"/>
          <ac:graphicFrameMkLst>
            <pc:docMk/>
            <pc:sldMk cId="2274890970" sldId="363"/>
            <ac:graphicFrameMk id="2" creationId="{BBC8D75F-D358-A835-A873-2B4691C403A7}"/>
          </ac:graphicFrameMkLst>
        </pc:graphicFrameChg>
        <pc:picChg chg="del">
          <ac:chgData name="Juan Felipe Echeverry Jaramillo" userId="cb24ba0033b5b0ec" providerId="LiveId" clId="{B1811A78-9C40-4D24-A9E9-20D0270D3F44}" dt="2025-08-01T16:00:50.116" v="2690" actId="478"/>
          <ac:picMkLst>
            <pc:docMk/>
            <pc:sldMk cId="2274890970" sldId="363"/>
            <ac:picMk id="9218" creationId="{93301E2D-57B7-F7FA-05DD-77452A781330}"/>
          </ac:picMkLst>
        </pc:picChg>
      </pc:sldChg>
      <pc:sldChg chg="delSp modSp add mod">
        <pc:chgData name="Juan Felipe Echeverry Jaramillo" userId="cb24ba0033b5b0ec" providerId="LiveId" clId="{B1811A78-9C40-4D24-A9E9-20D0270D3F44}" dt="2025-08-01T14:14:33.585" v="1358" actId="1076"/>
        <pc:sldMkLst>
          <pc:docMk/>
          <pc:sldMk cId="1207937756" sldId="364"/>
        </pc:sldMkLst>
        <pc:spChg chg="del">
          <ac:chgData name="Juan Felipe Echeverry Jaramillo" userId="cb24ba0033b5b0ec" providerId="LiveId" clId="{B1811A78-9C40-4D24-A9E9-20D0270D3F44}" dt="2025-08-01T14:09:29.559" v="1342" actId="478"/>
          <ac:spMkLst>
            <pc:docMk/>
            <pc:sldMk cId="1207937756" sldId="364"/>
            <ac:spMk id="5" creationId="{A314D464-3283-FADA-78FD-B37982F08BAC}"/>
          </ac:spMkLst>
        </pc:spChg>
        <pc:spChg chg="del mod">
          <ac:chgData name="Juan Felipe Echeverry Jaramillo" userId="cb24ba0033b5b0ec" providerId="LiveId" clId="{B1811A78-9C40-4D24-A9E9-20D0270D3F44}" dt="2025-08-01T14:13:57.324" v="1350" actId="478"/>
          <ac:spMkLst>
            <pc:docMk/>
            <pc:sldMk cId="1207937756" sldId="364"/>
            <ac:spMk id="8" creationId="{B9B99582-3EFB-C692-B3C6-C8E7B46E5ABB}"/>
          </ac:spMkLst>
        </pc:spChg>
        <pc:graphicFrameChg chg="del">
          <ac:chgData name="Juan Felipe Echeverry Jaramillo" userId="cb24ba0033b5b0ec" providerId="LiveId" clId="{B1811A78-9C40-4D24-A9E9-20D0270D3F44}" dt="2025-08-01T14:09:32.277" v="1343" actId="478"/>
          <ac:graphicFrameMkLst>
            <pc:docMk/>
            <pc:sldMk cId="1207937756" sldId="364"/>
            <ac:graphicFrameMk id="6" creationId="{5340D5FE-BF0B-B29B-33BD-95A8249F3B97}"/>
          </ac:graphicFrameMkLst>
        </pc:graphicFrameChg>
        <pc:graphicFrameChg chg="mod">
          <ac:chgData name="Juan Felipe Echeverry Jaramillo" userId="cb24ba0033b5b0ec" providerId="LiveId" clId="{B1811A78-9C40-4D24-A9E9-20D0270D3F44}" dt="2025-08-01T14:14:33.585" v="1358" actId="1076"/>
          <ac:graphicFrameMkLst>
            <pc:docMk/>
            <pc:sldMk cId="1207937756" sldId="364"/>
            <ac:graphicFrameMk id="14" creationId="{EA27FC33-7CBC-1C5B-ECCE-D7916F423BA0}"/>
          </ac:graphicFrameMkLst>
        </pc:graphicFrameChg>
      </pc:sldChg>
      <pc:sldChg chg="addSp delSp modSp add mod">
        <pc:chgData name="Juan Felipe Echeverry Jaramillo" userId="cb24ba0033b5b0ec" providerId="LiveId" clId="{B1811A78-9C40-4D24-A9E9-20D0270D3F44}" dt="2025-08-01T15:16:49.798" v="2240" actId="1076"/>
        <pc:sldMkLst>
          <pc:docMk/>
          <pc:sldMk cId="365010964" sldId="365"/>
        </pc:sldMkLst>
        <pc:spChg chg="mod">
          <ac:chgData name="Juan Felipe Echeverry Jaramillo" userId="cb24ba0033b5b0ec" providerId="LiveId" clId="{B1811A78-9C40-4D24-A9E9-20D0270D3F44}" dt="2025-08-01T15:15:08.702" v="2231" actId="1076"/>
          <ac:spMkLst>
            <pc:docMk/>
            <pc:sldMk cId="365010964" sldId="365"/>
            <ac:spMk id="885" creationId="{516FB648-D402-2613-8EB1-30DF6807CCEA}"/>
          </ac:spMkLst>
        </pc:spChg>
        <pc:graphicFrameChg chg="add mod modGraphic">
          <ac:chgData name="Juan Felipe Echeverry Jaramillo" userId="cb24ba0033b5b0ec" providerId="LiveId" clId="{B1811A78-9C40-4D24-A9E9-20D0270D3F44}" dt="2025-08-01T15:16:49.798" v="2240" actId="1076"/>
          <ac:graphicFrameMkLst>
            <pc:docMk/>
            <pc:sldMk cId="365010964" sldId="365"/>
            <ac:graphicFrameMk id="2" creationId="{0D0A9562-FAE9-1469-F24F-E47415D0ADF5}"/>
          </ac:graphicFrameMkLst>
        </pc:graphicFrameChg>
        <pc:graphicFrameChg chg="del">
          <ac:chgData name="Juan Felipe Echeverry Jaramillo" userId="cb24ba0033b5b0ec" providerId="LiveId" clId="{B1811A78-9C40-4D24-A9E9-20D0270D3F44}" dt="2025-08-01T15:12:59.991" v="2215" actId="478"/>
          <ac:graphicFrameMkLst>
            <pc:docMk/>
            <pc:sldMk cId="365010964" sldId="365"/>
            <ac:graphicFrameMk id="5" creationId="{A2984BA3-000A-EC28-17BC-A7BB89E9E07B}"/>
          </ac:graphicFrameMkLst>
        </pc:graphicFrameChg>
      </pc:sldChg>
      <pc:sldChg chg="addSp delSp modSp add mod">
        <pc:chgData name="Juan Felipe Echeverry Jaramillo" userId="cb24ba0033b5b0ec" providerId="LiveId" clId="{B1811A78-9C40-4D24-A9E9-20D0270D3F44}" dt="2025-08-01T16:52:10.372" v="2977" actId="113"/>
        <pc:sldMkLst>
          <pc:docMk/>
          <pc:sldMk cId="659458682" sldId="366"/>
        </pc:sldMkLst>
        <pc:spChg chg="del">
          <ac:chgData name="Juan Felipe Echeverry Jaramillo" userId="cb24ba0033b5b0ec" providerId="LiveId" clId="{B1811A78-9C40-4D24-A9E9-20D0270D3F44}" dt="2025-08-01T16:49:20.111" v="2924" actId="478"/>
          <ac:spMkLst>
            <pc:docMk/>
            <pc:sldMk cId="659458682" sldId="366"/>
            <ac:spMk id="3" creationId="{083413ED-C424-BF91-9CB8-A0F3EF85601D}"/>
          </ac:spMkLst>
        </pc:spChg>
        <pc:spChg chg="add mod">
          <ac:chgData name="Juan Felipe Echeverry Jaramillo" userId="cb24ba0033b5b0ec" providerId="LiveId" clId="{B1811A78-9C40-4D24-A9E9-20D0270D3F44}" dt="2025-08-01T16:52:10.372" v="2977" actId="113"/>
          <ac:spMkLst>
            <pc:docMk/>
            <pc:sldMk cId="659458682" sldId="366"/>
            <ac:spMk id="4" creationId="{9DD8726B-5C4B-8BE0-5913-FE92D7A97DF9}"/>
          </ac:spMkLst>
        </pc:spChg>
        <pc:spChg chg="mod">
          <ac:chgData name="Juan Felipe Echeverry Jaramillo" userId="cb24ba0033b5b0ec" providerId="LiveId" clId="{B1811A78-9C40-4D24-A9E9-20D0270D3F44}" dt="2025-08-01T16:49:26.175" v="2925" actId="20577"/>
          <ac:spMkLst>
            <pc:docMk/>
            <pc:sldMk cId="659458682" sldId="366"/>
            <ac:spMk id="619" creationId="{03CC0C4D-2064-EDFB-E0F8-56A9EE99587B}"/>
          </ac:spMkLst>
        </pc:spChg>
        <pc:graphicFrameChg chg="add mod modGraphic">
          <ac:chgData name="Juan Felipe Echeverry Jaramillo" userId="cb24ba0033b5b0ec" providerId="LiveId" clId="{B1811A78-9C40-4D24-A9E9-20D0270D3F44}" dt="2025-08-01T16:51:01.976" v="2940" actId="1076"/>
          <ac:graphicFrameMkLst>
            <pc:docMk/>
            <pc:sldMk cId="659458682" sldId="366"/>
            <ac:graphicFrameMk id="2" creationId="{5CBDD01B-21AA-F887-9FB8-765F4B8A60C7}"/>
          </ac:graphicFrameMkLst>
        </pc:graphicFrameChg>
      </pc:sldChg>
      <pc:sldChg chg="addSp delSp modSp add mod modClrScheme chgLayout">
        <pc:chgData name="Juan Felipe Echeverry Jaramillo" userId="cb24ba0033b5b0ec" providerId="LiveId" clId="{B1811A78-9C40-4D24-A9E9-20D0270D3F44}" dt="2025-08-01T16:50:14.696" v="2936" actId="113"/>
        <pc:sldMkLst>
          <pc:docMk/>
          <pc:sldMk cId="4268169241" sldId="367"/>
        </pc:sldMkLst>
        <pc:spChg chg="mod">
          <ac:chgData name="Juan Felipe Echeverry Jaramillo" userId="cb24ba0033b5b0ec" providerId="LiveId" clId="{B1811A78-9C40-4D24-A9E9-20D0270D3F44}" dt="2025-08-01T16:50:06.300" v="2935" actId="26606"/>
          <ac:spMkLst>
            <pc:docMk/>
            <pc:sldMk cId="4268169241" sldId="367"/>
            <ac:spMk id="619" creationId="{529AAD98-A546-809A-5C8D-3DC276D65748}"/>
          </ac:spMkLst>
        </pc:spChg>
        <pc:graphicFrameChg chg="del">
          <ac:chgData name="Juan Felipe Echeverry Jaramillo" userId="cb24ba0033b5b0ec" providerId="LiveId" clId="{B1811A78-9C40-4D24-A9E9-20D0270D3F44}" dt="2025-08-01T16:50:02.126" v="2932" actId="478"/>
          <ac:graphicFrameMkLst>
            <pc:docMk/>
            <pc:sldMk cId="4268169241" sldId="367"/>
            <ac:graphicFrameMk id="2" creationId="{F298968D-578D-A3CD-B4C4-6524E02C9426}"/>
          </ac:graphicFrameMkLst>
        </pc:graphicFrameChg>
        <pc:graphicFrameChg chg="add mod modGraphic">
          <ac:chgData name="Juan Felipe Echeverry Jaramillo" userId="cb24ba0033b5b0ec" providerId="LiveId" clId="{B1811A78-9C40-4D24-A9E9-20D0270D3F44}" dt="2025-08-01T16:50:14.696" v="2936" actId="113"/>
          <ac:graphicFrameMkLst>
            <pc:docMk/>
            <pc:sldMk cId="4268169241" sldId="367"/>
            <ac:graphicFrameMk id="3" creationId="{73CCBB14-ED86-FB48-E1E2-7E40EE59C5E4}"/>
          </ac:graphicFrameMkLst>
        </pc:graphicFrameChg>
      </pc:sldChg>
      <pc:sldChg chg="addSp modSp add mod ord">
        <pc:chgData name="Juan Felipe Echeverry Jaramillo" userId="cb24ba0033b5b0ec" providerId="LiveId" clId="{B1811A78-9C40-4D24-A9E9-20D0270D3F44}" dt="2025-08-01T16:53:24.043" v="3019" actId="1076"/>
        <pc:sldMkLst>
          <pc:docMk/>
          <pc:sldMk cId="2235944222" sldId="368"/>
        </pc:sldMkLst>
        <pc:spChg chg="add mod">
          <ac:chgData name="Juan Felipe Echeverry Jaramillo" userId="cb24ba0033b5b0ec" providerId="LiveId" clId="{B1811A78-9C40-4D24-A9E9-20D0270D3F44}" dt="2025-08-01T16:52:41.121" v="3004" actId="1076"/>
          <ac:spMkLst>
            <pc:docMk/>
            <pc:sldMk cId="2235944222" sldId="368"/>
            <ac:spMk id="3" creationId="{864ABD50-F4F7-EBD0-1DD9-ED8A319C7F41}"/>
          </ac:spMkLst>
        </pc:spChg>
        <pc:spChg chg="mod">
          <ac:chgData name="Juan Felipe Echeverry Jaramillo" userId="cb24ba0033b5b0ec" providerId="LiveId" clId="{B1811A78-9C40-4D24-A9E9-20D0270D3F44}" dt="2025-08-01T16:53:24.043" v="3019" actId="1076"/>
          <ac:spMkLst>
            <pc:docMk/>
            <pc:sldMk cId="2235944222" sldId="368"/>
            <ac:spMk id="4" creationId="{6AC3FA43-30FA-3772-1F55-B85C82737BF7}"/>
          </ac:spMkLst>
        </pc:spChg>
        <pc:spChg chg="add mod">
          <ac:chgData name="Juan Felipe Echeverry Jaramillo" userId="cb24ba0033b5b0ec" providerId="LiveId" clId="{B1811A78-9C40-4D24-A9E9-20D0270D3F44}" dt="2025-08-01T16:53:21.345" v="3018" actId="1076"/>
          <ac:spMkLst>
            <pc:docMk/>
            <pc:sldMk cId="2235944222" sldId="368"/>
            <ac:spMk id="5" creationId="{A8E968CF-2502-D313-E7F0-E71A58954722}"/>
          </ac:spMkLst>
        </pc:spChg>
        <pc:graphicFrameChg chg="mod modGraphic">
          <ac:chgData name="Juan Felipe Echeverry Jaramillo" userId="cb24ba0033b5b0ec" providerId="LiveId" clId="{B1811A78-9C40-4D24-A9E9-20D0270D3F44}" dt="2025-08-01T16:53:01.836" v="3012" actId="1076"/>
          <ac:graphicFrameMkLst>
            <pc:docMk/>
            <pc:sldMk cId="2235944222" sldId="368"/>
            <ac:graphicFrameMk id="2" creationId="{A9786B20-56E4-64DE-9500-4DB11B6E8D78}"/>
          </ac:graphicFrameMkLst>
        </pc:graphicFrameChg>
      </pc:sldChg>
      <pc:sldChg chg="addSp delSp modSp add mod">
        <pc:chgData name="Juan Felipe Echeverry Jaramillo" userId="cb24ba0033b5b0ec" providerId="LiveId" clId="{B1811A78-9C40-4D24-A9E9-20D0270D3F44}" dt="2025-08-01T16:54:22.940" v="3028" actId="1076"/>
        <pc:sldMkLst>
          <pc:docMk/>
          <pc:sldMk cId="1496863735" sldId="369"/>
        </pc:sldMkLst>
        <pc:spChg chg="del">
          <ac:chgData name="Juan Felipe Echeverry Jaramillo" userId="cb24ba0033b5b0ec" providerId="LiveId" clId="{B1811A78-9C40-4D24-A9E9-20D0270D3F44}" dt="2025-08-01T16:54:13.175" v="3023" actId="478"/>
          <ac:spMkLst>
            <pc:docMk/>
            <pc:sldMk cId="1496863735" sldId="369"/>
            <ac:spMk id="4" creationId="{C1985DE4-3271-619A-1C5D-D5AB685B3A29}"/>
          </ac:spMkLst>
        </pc:spChg>
        <pc:spChg chg="del">
          <ac:chgData name="Juan Felipe Echeverry Jaramillo" userId="cb24ba0033b5b0ec" providerId="LiveId" clId="{B1811A78-9C40-4D24-A9E9-20D0270D3F44}" dt="2025-08-01T16:54:11.185" v="3022" actId="478"/>
          <ac:spMkLst>
            <pc:docMk/>
            <pc:sldMk cId="1496863735" sldId="369"/>
            <ac:spMk id="5" creationId="{6D5338E8-A5E0-3F24-974D-7DE26DC680B7}"/>
          </ac:spMkLst>
        </pc:spChg>
        <pc:spChg chg="add mod">
          <ac:chgData name="Juan Felipe Echeverry Jaramillo" userId="cb24ba0033b5b0ec" providerId="LiveId" clId="{B1811A78-9C40-4D24-A9E9-20D0270D3F44}" dt="2025-08-01T16:54:22.940" v="3028" actId="1076"/>
          <ac:spMkLst>
            <pc:docMk/>
            <pc:sldMk cId="1496863735" sldId="369"/>
            <ac:spMk id="6" creationId="{12A51C20-9621-A075-E6A7-BC043E7F422A}"/>
          </ac:spMkLst>
        </pc:spChg>
        <pc:graphicFrameChg chg="del">
          <ac:chgData name="Juan Felipe Echeverry Jaramillo" userId="cb24ba0033b5b0ec" providerId="LiveId" clId="{B1811A78-9C40-4D24-A9E9-20D0270D3F44}" dt="2025-08-01T16:54:08.614" v="3021" actId="478"/>
          <ac:graphicFrameMkLst>
            <pc:docMk/>
            <pc:sldMk cId="1496863735" sldId="369"/>
            <ac:graphicFrameMk id="2" creationId="{5D998485-FBAF-60C9-4476-3C0073821405}"/>
          </ac:graphicFrameMkLst>
        </pc:graphicFrameChg>
      </pc:sldChg>
      <pc:sldChg chg="add del">
        <pc:chgData name="Juan Felipe Echeverry Jaramillo" userId="cb24ba0033b5b0ec" providerId="LiveId" clId="{B1811A78-9C40-4D24-A9E9-20D0270D3F44}" dt="2025-08-01T20:23:49.511" v="3046" actId="47"/>
        <pc:sldMkLst>
          <pc:docMk/>
          <pc:sldMk cId="838697529" sldId="370"/>
        </pc:sldMkLst>
      </pc:sldChg>
      <pc:sldChg chg="add">
        <pc:chgData name="Juan Felipe Echeverry Jaramillo" userId="cb24ba0033b5b0ec" providerId="LiveId" clId="{B1811A78-9C40-4D24-A9E9-20D0270D3F44}" dt="2025-08-01T20:23:52.330" v="3047" actId="2890"/>
        <pc:sldMkLst>
          <pc:docMk/>
          <pc:sldMk cId="3566911420" sldId="37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2107A0-ABF5-41B1-911C-05B9317273D9}" type="doc">
      <dgm:prSet loTypeId="urn:microsoft.com/office/officeart/2005/8/layout/hProcess11" loCatId="process" qsTypeId="urn:microsoft.com/office/officeart/2005/8/quickstyle/simple1" qsCatId="simple" csTypeId="urn:microsoft.com/office/officeart/2005/8/colors/accent1_2" csCatId="accent1"/>
      <dgm:spPr/>
      <dgm:t>
        <a:bodyPr/>
        <a:lstStyle/>
        <a:p>
          <a:endParaRPr lang="es-CO"/>
        </a:p>
      </dgm:t>
    </dgm:pt>
    <dgm:pt modelId="{2734F263-ED3E-4FB3-A2B6-72AEF8448EBF}">
      <dgm:prSet/>
      <dgm:spPr/>
      <dgm:t>
        <a:bodyPr/>
        <a:lstStyle/>
        <a:p>
          <a:r>
            <a:rPr lang="es-ES" b="1" i="0"/>
            <a:t>Narrativa Pública: </a:t>
          </a:r>
          <a:r>
            <a:rPr lang="es-ES" b="0" i="0"/>
            <a:t>Crear </a:t>
          </a:r>
          <a:r>
            <a:rPr lang="es-ES" b="1" i="0"/>
            <a:t>historias</a:t>
          </a:r>
          <a:r>
            <a:rPr lang="es-ES" b="0" i="0"/>
            <a:t> que expresen valores compartidos e inspiren a otras personas a actuar. </a:t>
          </a:r>
          <a:endParaRPr lang="es-CO"/>
        </a:p>
      </dgm:t>
    </dgm:pt>
    <dgm:pt modelId="{276C2494-5F8A-4296-ABC1-F76DAB782501}" type="parTrans" cxnId="{49A4FD98-FA6F-449C-BEF0-F38D08AA4D19}">
      <dgm:prSet/>
      <dgm:spPr/>
      <dgm:t>
        <a:bodyPr/>
        <a:lstStyle/>
        <a:p>
          <a:endParaRPr lang="es-CO"/>
        </a:p>
      </dgm:t>
    </dgm:pt>
    <dgm:pt modelId="{D33E09F7-8E43-4949-8974-5B91A76A0B88}" type="sibTrans" cxnId="{49A4FD98-FA6F-449C-BEF0-F38D08AA4D19}">
      <dgm:prSet/>
      <dgm:spPr/>
      <dgm:t>
        <a:bodyPr/>
        <a:lstStyle/>
        <a:p>
          <a:endParaRPr lang="es-CO"/>
        </a:p>
      </dgm:t>
    </dgm:pt>
    <dgm:pt modelId="{EA9EA08A-5B3F-46F9-83C7-530AE304F63F}">
      <dgm:prSet/>
      <dgm:spPr/>
      <dgm:t>
        <a:bodyPr/>
        <a:lstStyle/>
        <a:p>
          <a:r>
            <a:rPr lang="es-ES" b="1" i="0"/>
            <a:t>Relaciones:</a:t>
          </a:r>
          <a:r>
            <a:rPr lang="es-ES" b="0" i="0"/>
            <a:t> Cómo construir </a:t>
          </a:r>
          <a:r>
            <a:rPr lang="es-ES" b="1" i="0"/>
            <a:t>relaciones</a:t>
          </a:r>
          <a:r>
            <a:rPr lang="es-ES" b="0" i="0"/>
            <a:t> transformadoras basadas en valores compartidos.</a:t>
          </a:r>
          <a:endParaRPr lang="es-CO"/>
        </a:p>
      </dgm:t>
    </dgm:pt>
    <dgm:pt modelId="{F6CB9720-98F2-4553-A643-F2B7445F0397}" type="parTrans" cxnId="{FD4707C6-474C-418C-B19F-CFEDD815F804}">
      <dgm:prSet/>
      <dgm:spPr/>
      <dgm:t>
        <a:bodyPr/>
        <a:lstStyle/>
        <a:p>
          <a:endParaRPr lang="es-CO"/>
        </a:p>
      </dgm:t>
    </dgm:pt>
    <dgm:pt modelId="{52F2615A-E733-44DA-99EE-129F11022D7B}" type="sibTrans" cxnId="{FD4707C6-474C-418C-B19F-CFEDD815F804}">
      <dgm:prSet/>
      <dgm:spPr/>
      <dgm:t>
        <a:bodyPr/>
        <a:lstStyle/>
        <a:p>
          <a:endParaRPr lang="es-CO"/>
        </a:p>
      </dgm:t>
    </dgm:pt>
    <dgm:pt modelId="{06699C78-A2A9-412A-ACBA-F9531CCBB1A0}">
      <dgm:prSet/>
      <dgm:spPr/>
      <dgm:t>
        <a:bodyPr/>
        <a:lstStyle/>
        <a:p>
          <a:r>
            <a:rPr lang="es-ES" b="1" i="0"/>
            <a:t>Estructura:</a:t>
          </a:r>
          <a:r>
            <a:rPr lang="es-ES" b="0" i="0"/>
            <a:t> Cómo </a:t>
          </a:r>
          <a:r>
            <a:rPr lang="es-ES" b="1" i="0"/>
            <a:t>estructurar</a:t>
          </a:r>
          <a:r>
            <a:rPr lang="es-ES" b="0" i="0"/>
            <a:t> nuestra organización con un propósito común, normas, y roles bajo un liderazgo efectivo e interdependiente.  </a:t>
          </a:r>
          <a:endParaRPr lang="es-CO"/>
        </a:p>
      </dgm:t>
    </dgm:pt>
    <dgm:pt modelId="{6D37D272-37C9-4BF6-8807-5333F24F5F80}" type="parTrans" cxnId="{83A006CF-D702-4750-BF88-DC3A4A883E8E}">
      <dgm:prSet/>
      <dgm:spPr/>
      <dgm:t>
        <a:bodyPr/>
        <a:lstStyle/>
        <a:p>
          <a:endParaRPr lang="es-CO"/>
        </a:p>
      </dgm:t>
    </dgm:pt>
    <dgm:pt modelId="{75A37630-A4D4-436C-B218-B390460276E0}" type="sibTrans" cxnId="{83A006CF-D702-4750-BF88-DC3A4A883E8E}">
      <dgm:prSet/>
      <dgm:spPr/>
      <dgm:t>
        <a:bodyPr/>
        <a:lstStyle/>
        <a:p>
          <a:endParaRPr lang="es-CO"/>
        </a:p>
      </dgm:t>
    </dgm:pt>
    <dgm:pt modelId="{306811B8-67D5-4DB5-AABD-7DD3DBC8E947}">
      <dgm:prSet/>
      <dgm:spPr/>
      <dgm:t>
        <a:bodyPr/>
        <a:lstStyle/>
        <a:p>
          <a:r>
            <a:rPr lang="es-ES" b="1" i="0"/>
            <a:t>Estrategia:</a:t>
          </a:r>
          <a:r>
            <a:rPr lang="es-ES" b="0" i="0"/>
            <a:t> Cómo construir </a:t>
          </a:r>
          <a:r>
            <a:rPr lang="es-ES" b="1" i="0"/>
            <a:t>estrategias</a:t>
          </a:r>
          <a:r>
            <a:rPr lang="es-ES" b="0" i="0"/>
            <a:t> para transformar nuestros </a:t>
          </a:r>
          <a:r>
            <a:rPr lang="es-ES" b="1" i="0"/>
            <a:t>recursos en poder</a:t>
          </a:r>
          <a:r>
            <a:rPr lang="es-ES" b="0" i="0"/>
            <a:t> para cumplir las metas trazadas.</a:t>
          </a:r>
          <a:endParaRPr lang="es-CO"/>
        </a:p>
      </dgm:t>
    </dgm:pt>
    <dgm:pt modelId="{80D98E1E-EEE8-4338-A823-2B00B224DA2B}" type="parTrans" cxnId="{7AF46A9B-30CB-426E-969A-238BB15861F6}">
      <dgm:prSet/>
      <dgm:spPr/>
      <dgm:t>
        <a:bodyPr/>
        <a:lstStyle/>
        <a:p>
          <a:endParaRPr lang="es-CO"/>
        </a:p>
      </dgm:t>
    </dgm:pt>
    <dgm:pt modelId="{99BDDB44-9D88-4C4F-B679-B2A8918D0A48}" type="sibTrans" cxnId="{7AF46A9B-30CB-426E-969A-238BB15861F6}">
      <dgm:prSet/>
      <dgm:spPr/>
      <dgm:t>
        <a:bodyPr/>
        <a:lstStyle/>
        <a:p>
          <a:endParaRPr lang="es-CO"/>
        </a:p>
      </dgm:t>
    </dgm:pt>
    <dgm:pt modelId="{24B7A53B-4C51-4E09-86ED-6B3824A3D161}">
      <dgm:prSet/>
      <dgm:spPr/>
      <dgm:t>
        <a:bodyPr/>
        <a:lstStyle/>
        <a:p>
          <a:r>
            <a:rPr lang="es-ES" b="1" i="0"/>
            <a:t>Acción:</a:t>
          </a:r>
          <a:r>
            <a:rPr lang="es-ES" b="0" i="0"/>
            <a:t> Movilizar y desplegar nuestros recursos para lograr los cambios que necesitamos.</a:t>
          </a:r>
          <a:endParaRPr lang="es-CO"/>
        </a:p>
      </dgm:t>
    </dgm:pt>
    <dgm:pt modelId="{64A90BDD-3F31-4EE6-8196-21AFFE6F0F7F}" type="parTrans" cxnId="{43F7B11D-AB29-40F7-8DF7-6B26C20AD01F}">
      <dgm:prSet/>
      <dgm:spPr/>
      <dgm:t>
        <a:bodyPr/>
        <a:lstStyle/>
        <a:p>
          <a:endParaRPr lang="es-CO"/>
        </a:p>
      </dgm:t>
    </dgm:pt>
    <dgm:pt modelId="{01F1011D-E617-4532-A9E2-0DB0448FDC38}" type="sibTrans" cxnId="{43F7B11D-AB29-40F7-8DF7-6B26C20AD01F}">
      <dgm:prSet/>
      <dgm:spPr/>
      <dgm:t>
        <a:bodyPr/>
        <a:lstStyle/>
        <a:p>
          <a:endParaRPr lang="es-CO"/>
        </a:p>
      </dgm:t>
    </dgm:pt>
    <dgm:pt modelId="{5698E879-9A45-45EE-B8B5-DEAE45306ED1}" type="pres">
      <dgm:prSet presAssocID="{652107A0-ABF5-41B1-911C-05B9317273D9}" presName="Name0" presStyleCnt="0">
        <dgm:presLayoutVars>
          <dgm:dir/>
          <dgm:resizeHandles val="exact"/>
        </dgm:presLayoutVars>
      </dgm:prSet>
      <dgm:spPr/>
    </dgm:pt>
    <dgm:pt modelId="{5531D2CF-DEB2-4564-9BF9-2BA55B3BB108}" type="pres">
      <dgm:prSet presAssocID="{652107A0-ABF5-41B1-911C-05B9317273D9}" presName="arrow" presStyleLbl="bgShp" presStyleIdx="0" presStyleCnt="1"/>
      <dgm:spPr/>
    </dgm:pt>
    <dgm:pt modelId="{EAFA9B58-C4A3-4E4A-9ED7-56038D1810D6}" type="pres">
      <dgm:prSet presAssocID="{652107A0-ABF5-41B1-911C-05B9317273D9}" presName="points" presStyleCnt="0"/>
      <dgm:spPr/>
    </dgm:pt>
    <dgm:pt modelId="{3498C877-B318-4E14-9209-931721070D3D}" type="pres">
      <dgm:prSet presAssocID="{2734F263-ED3E-4FB3-A2B6-72AEF8448EBF}" presName="compositeA" presStyleCnt="0"/>
      <dgm:spPr/>
    </dgm:pt>
    <dgm:pt modelId="{6BB46FD1-C6BC-4AA5-BAC8-77A09B6A7581}" type="pres">
      <dgm:prSet presAssocID="{2734F263-ED3E-4FB3-A2B6-72AEF8448EBF}" presName="textA" presStyleLbl="revTx" presStyleIdx="0" presStyleCnt="5">
        <dgm:presLayoutVars>
          <dgm:bulletEnabled val="1"/>
        </dgm:presLayoutVars>
      </dgm:prSet>
      <dgm:spPr/>
    </dgm:pt>
    <dgm:pt modelId="{A6DC3592-EB4E-4930-A42F-72FE0EAABC17}" type="pres">
      <dgm:prSet presAssocID="{2734F263-ED3E-4FB3-A2B6-72AEF8448EBF}" presName="circleA" presStyleLbl="node1" presStyleIdx="0" presStyleCnt="5"/>
      <dgm:spPr/>
    </dgm:pt>
    <dgm:pt modelId="{986BCF71-E76D-4654-80D7-1ED8252325C7}" type="pres">
      <dgm:prSet presAssocID="{2734F263-ED3E-4FB3-A2B6-72AEF8448EBF}" presName="spaceA" presStyleCnt="0"/>
      <dgm:spPr/>
    </dgm:pt>
    <dgm:pt modelId="{E734E20A-03A1-4138-A2A1-9A79CA22CBEC}" type="pres">
      <dgm:prSet presAssocID="{D33E09F7-8E43-4949-8974-5B91A76A0B88}" presName="space" presStyleCnt="0"/>
      <dgm:spPr/>
    </dgm:pt>
    <dgm:pt modelId="{9990ABE6-8867-4C87-9A89-89B35346552E}" type="pres">
      <dgm:prSet presAssocID="{EA9EA08A-5B3F-46F9-83C7-530AE304F63F}" presName="compositeB" presStyleCnt="0"/>
      <dgm:spPr/>
    </dgm:pt>
    <dgm:pt modelId="{7527F211-AF68-47D6-AC95-C91B29E09B4A}" type="pres">
      <dgm:prSet presAssocID="{EA9EA08A-5B3F-46F9-83C7-530AE304F63F}" presName="textB" presStyleLbl="revTx" presStyleIdx="1" presStyleCnt="5">
        <dgm:presLayoutVars>
          <dgm:bulletEnabled val="1"/>
        </dgm:presLayoutVars>
      </dgm:prSet>
      <dgm:spPr/>
    </dgm:pt>
    <dgm:pt modelId="{4BB53C33-F638-4A85-A429-02482DEE9673}" type="pres">
      <dgm:prSet presAssocID="{EA9EA08A-5B3F-46F9-83C7-530AE304F63F}" presName="circleB" presStyleLbl="node1" presStyleIdx="1" presStyleCnt="5"/>
      <dgm:spPr/>
    </dgm:pt>
    <dgm:pt modelId="{CA6E7AF0-55A4-4332-8594-D1B0A057E31E}" type="pres">
      <dgm:prSet presAssocID="{EA9EA08A-5B3F-46F9-83C7-530AE304F63F}" presName="spaceB" presStyleCnt="0"/>
      <dgm:spPr/>
    </dgm:pt>
    <dgm:pt modelId="{8D81369F-46F6-4F31-8FA2-96DF52FDFD20}" type="pres">
      <dgm:prSet presAssocID="{52F2615A-E733-44DA-99EE-129F11022D7B}" presName="space" presStyleCnt="0"/>
      <dgm:spPr/>
    </dgm:pt>
    <dgm:pt modelId="{A791F3B5-B184-4DE5-9C0E-16D2D430E508}" type="pres">
      <dgm:prSet presAssocID="{06699C78-A2A9-412A-ACBA-F9531CCBB1A0}" presName="compositeA" presStyleCnt="0"/>
      <dgm:spPr/>
    </dgm:pt>
    <dgm:pt modelId="{B2F317A8-4614-4A54-8A44-E35EA163C074}" type="pres">
      <dgm:prSet presAssocID="{06699C78-A2A9-412A-ACBA-F9531CCBB1A0}" presName="textA" presStyleLbl="revTx" presStyleIdx="2" presStyleCnt="5">
        <dgm:presLayoutVars>
          <dgm:bulletEnabled val="1"/>
        </dgm:presLayoutVars>
      </dgm:prSet>
      <dgm:spPr/>
    </dgm:pt>
    <dgm:pt modelId="{4EA5E99B-5417-4AA1-B97C-5DCB6C875611}" type="pres">
      <dgm:prSet presAssocID="{06699C78-A2A9-412A-ACBA-F9531CCBB1A0}" presName="circleA" presStyleLbl="node1" presStyleIdx="2" presStyleCnt="5"/>
      <dgm:spPr/>
    </dgm:pt>
    <dgm:pt modelId="{1EA6C93B-7112-4DFD-8BB7-613FA7DE8502}" type="pres">
      <dgm:prSet presAssocID="{06699C78-A2A9-412A-ACBA-F9531CCBB1A0}" presName="spaceA" presStyleCnt="0"/>
      <dgm:spPr/>
    </dgm:pt>
    <dgm:pt modelId="{62F542F0-2DB7-4E51-BE38-25BF57D0849F}" type="pres">
      <dgm:prSet presAssocID="{75A37630-A4D4-436C-B218-B390460276E0}" presName="space" presStyleCnt="0"/>
      <dgm:spPr/>
    </dgm:pt>
    <dgm:pt modelId="{687502FF-5956-42F7-8990-587B668BD73E}" type="pres">
      <dgm:prSet presAssocID="{306811B8-67D5-4DB5-AABD-7DD3DBC8E947}" presName="compositeB" presStyleCnt="0"/>
      <dgm:spPr/>
    </dgm:pt>
    <dgm:pt modelId="{F8C34A20-9BDC-471C-9CA0-253B2265A7C2}" type="pres">
      <dgm:prSet presAssocID="{306811B8-67D5-4DB5-AABD-7DD3DBC8E947}" presName="textB" presStyleLbl="revTx" presStyleIdx="3" presStyleCnt="5">
        <dgm:presLayoutVars>
          <dgm:bulletEnabled val="1"/>
        </dgm:presLayoutVars>
      </dgm:prSet>
      <dgm:spPr/>
    </dgm:pt>
    <dgm:pt modelId="{DEC54AB0-02E2-4221-8592-6ED893FB3519}" type="pres">
      <dgm:prSet presAssocID="{306811B8-67D5-4DB5-AABD-7DD3DBC8E947}" presName="circleB" presStyleLbl="node1" presStyleIdx="3" presStyleCnt="5"/>
      <dgm:spPr/>
    </dgm:pt>
    <dgm:pt modelId="{8E854850-7BAD-4C1F-85EB-68C3EC9A9A9D}" type="pres">
      <dgm:prSet presAssocID="{306811B8-67D5-4DB5-AABD-7DD3DBC8E947}" presName="spaceB" presStyleCnt="0"/>
      <dgm:spPr/>
    </dgm:pt>
    <dgm:pt modelId="{A0170590-8527-4E71-9BFE-8FB5BA659D43}" type="pres">
      <dgm:prSet presAssocID="{99BDDB44-9D88-4C4F-B679-B2A8918D0A48}" presName="space" presStyleCnt="0"/>
      <dgm:spPr/>
    </dgm:pt>
    <dgm:pt modelId="{AEC717D7-8E22-4060-B76E-FFD8EE191CEF}" type="pres">
      <dgm:prSet presAssocID="{24B7A53B-4C51-4E09-86ED-6B3824A3D161}" presName="compositeA" presStyleCnt="0"/>
      <dgm:spPr/>
    </dgm:pt>
    <dgm:pt modelId="{AE667F6B-AA66-4B1A-840D-C6AEE9F1BB84}" type="pres">
      <dgm:prSet presAssocID="{24B7A53B-4C51-4E09-86ED-6B3824A3D161}" presName="textA" presStyleLbl="revTx" presStyleIdx="4" presStyleCnt="5">
        <dgm:presLayoutVars>
          <dgm:bulletEnabled val="1"/>
        </dgm:presLayoutVars>
      </dgm:prSet>
      <dgm:spPr/>
    </dgm:pt>
    <dgm:pt modelId="{48DCB078-EB12-4BE5-8FBC-433CFE0353E5}" type="pres">
      <dgm:prSet presAssocID="{24B7A53B-4C51-4E09-86ED-6B3824A3D161}" presName="circleA" presStyleLbl="node1" presStyleIdx="4" presStyleCnt="5"/>
      <dgm:spPr/>
    </dgm:pt>
    <dgm:pt modelId="{FBF54530-288F-4C42-96F9-ECE817369D04}" type="pres">
      <dgm:prSet presAssocID="{24B7A53B-4C51-4E09-86ED-6B3824A3D161}" presName="spaceA" presStyleCnt="0"/>
      <dgm:spPr/>
    </dgm:pt>
  </dgm:ptLst>
  <dgm:cxnLst>
    <dgm:cxn modelId="{FA91FA1B-8287-44B5-99E8-CBF237E022B8}" type="presOf" srcId="{06699C78-A2A9-412A-ACBA-F9531CCBB1A0}" destId="{B2F317A8-4614-4A54-8A44-E35EA163C074}" srcOrd="0" destOrd="0" presId="urn:microsoft.com/office/officeart/2005/8/layout/hProcess11"/>
    <dgm:cxn modelId="{43F7B11D-AB29-40F7-8DF7-6B26C20AD01F}" srcId="{652107A0-ABF5-41B1-911C-05B9317273D9}" destId="{24B7A53B-4C51-4E09-86ED-6B3824A3D161}" srcOrd="4" destOrd="0" parTransId="{64A90BDD-3F31-4EE6-8196-21AFFE6F0F7F}" sibTransId="{01F1011D-E617-4532-A9E2-0DB0448FDC38}"/>
    <dgm:cxn modelId="{B4DA0D4A-BAC7-4CAB-89EF-5D6892540EBB}" type="presOf" srcId="{306811B8-67D5-4DB5-AABD-7DD3DBC8E947}" destId="{F8C34A20-9BDC-471C-9CA0-253B2265A7C2}" srcOrd="0" destOrd="0" presId="urn:microsoft.com/office/officeart/2005/8/layout/hProcess11"/>
    <dgm:cxn modelId="{C4DE148D-55E0-4761-8FF6-1B9C0049708F}" type="presOf" srcId="{24B7A53B-4C51-4E09-86ED-6B3824A3D161}" destId="{AE667F6B-AA66-4B1A-840D-C6AEE9F1BB84}" srcOrd="0" destOrd="0" presId="urn:microsoft.com/office/officeart/2005/8/layout/hProcess11"/>
    <dgm:cxn modelId="{49A4FD98-FA6F-449C-BEF0-F38D08AA4D19}" srcId="{652107A0-ABF5-41B1-911C-05B9317273D9}" destId="{2734F263-ED3E-4FB3-A2B6-72AEF8448EBF}" srcOrd="0" destOrd="0" parTransId="{276C2494-5F8A-4296-ABC1-F76DAB782501}" sibTransId="{D33E09F7-8E43-4949-8974-5B91A76A0B88}"/>
    <dgm:cxn modelId="{7AF46A9B-30CB-426E-969A-238BB15861F6}" srcId="{652107A0-ABF5-41B1-911C-05B9317273D9}" destId="{306811B8-67D5-4DB5-AABD-7DD3DBC8E947}" srcOrd="3" destOrd="0" parTransId="{80D98E1E-EEE8-4338-A823-2B00B224DA2B}" sibTransId="{99BDDB44-9D88-4C4F-B679-B2A8918D0A48}"/>
    <dgm:cxn modelId="{FD4707C6-474C-418C-B19F-CFEDD815F804}" srcId="{652107A0-ABF5-41B1-911C-05B9317273D9}" destId="{EA9EA08A-5B3F-46F9-83C7-530AE304F63F}" srcOrd="1" destOrd="0" parTransId="{F6CB9720-98F2-4553-A643-F2B7445F0397}" sibTransId="{52F2615A-E733-44DA-99EE-129F11022D7B}"/>
    <dgm:cxn modelId="{D56196CE-1DC1-4415-9CB9-2A1F4B1240FD}" type="presOf" srcId="{652107A0-ABF5-41B1-911C-05B9317273D9}" destId="{5698E879-9A45-45EE-B8B5-DEAE45306ED1}" srcOrd="0" destOrd="0" presId="urn:microsoft.com/office/officeart/2005/8/layout/hProcess11"/>
    <dgm:cxn modelId="{83A006CF-D702-4750-BF88-DC3A4A883E8E}" srcId="{652107A0-ABF5-41B1-911C-05B9317273D9}" destId="{06699C78-A2A9-412A-ACBA-F9531CCBB1A0}" srcOrd="2" destOrd="0" parTransId="{6D37D272-37C9-4BF6-8807-5333F24F5F80}" sibTransId="{75A37630-A4D4-436C-B218-B390460276E0}"/>
    <dgm:cxn modelId="{CE2266D1-F655-4F61-A106-D45F3F609BD0}" type="presOf" srcId="{EA9EA08A-5B3F-46F9-83C7-530AE304F63F}" destId="{7527F211-AF68-47D6-AC95-C91B29E09B4A}" srcOrd="0" destOrd="0" presId="urn:microsoft.com/office/officeart/2005/8/layout/hProcess11"/>
    <dgm:cxn modelId="{52BEC2E5-16D7-4940-91AA-E48548D69A19}" type="presOf" srcId="{2734F263-ED3E-4FB3-A2B6-72AEF8448EBF}" destId="{6BB46FD1-C6BC-4AA5-BAC8-77A09B6A7581}" srcOrd="0" destOrd="0" presId="urn:microsoft.com/office/officeart/2005/8/layout/hProcess11"/>
    <dgm:cxn modelId="{6FD65726-5004-4364-BDB8-04D9FDF1E398}" type="presParOf" srcId="{5698E879-9A45-45EE-B8B5-DEAE45306ED1}" destId="{5531D2CF-DEB2-4564-9BF9-2BA55B3BB108}" srcOrd="0" destOrd="0" presId="urn:microsoft.com/office/officeart/2005/8/layout/hProcess11"/>
    <dgm:cxn modelId="{BBF8E4E8-38B1-4D88-B698-32D41A6FBDA9}" type="presParOf" srcId="{5698E879-9A45-45EE-B8B5-DEAE45306ED1}" destId="{EAFA9B58-C4A3-4E4A-9ED7-56038D1810D6}" srcOrd="1" destOrd="0" presId="urn:microsoft.com/office/officeart/2005/8/layout/hProcess11"/>
    <dgm:cxn modelId="{D6B94FBA-F821-474D-9067-8619A67CED4E}" type="presParOf" srcId="{EAFA9B58-C4A3-4E4A-9ED7-56038D1810D6}" destId="{3498C877-B318-4E14-9209-931721070D3D}" srcOrd="0" destOrd="0" presId="urn:microsoft.com/office/officeart/2005/8/layout/hProcess11"/>
    <dgm:cxn modelId="{E1B733F2-0C0C-46AA-87DD-3C487D023425}" type="presParOf" srcId="{3498C877-B318-4E14-9209-931721070D3D}" destId="{6BB46FD1-C6BC-4AA5-BAC8-77A09B6A7581}" srcOrd="0" destOrd="0" presId="urn:microsoft.com/office/officeart/2005/8/layout/hProcess11"/>
    <dgm:cxn modelId="{CC546FAE-9D0B-4680-8495-0FB51C07C91B}" type="presParOf" srcId="{3498C877-B318-4E14-9209-931721070D3D}" destId="{A6DC3592-EB4E-4930-A42F-72FE0EAABC17}" srcOrd="1" destOrd="0" presId="urn:microsoft.com/office/officeart/2005/8/layout/hProcess11"/>
    <dgm:cxn modelId="{035DD65A-6CC3-48D4-8687-08E1F5A11E25}" type="presParOf" srcId="{3498C877-B318-4E14-9209-931721070D3D}" destId="{986BCF71-E76D-4654-80D7-1ED8252325C7}" srcOrd="2" destOrd="0" presId="urn:microsoft.com/office/officeart/2005/8/layout/hProcess11"/>
    <dgm:cxn modelId="{187B7476-E63C-4C82-AA40-9EFADFC903A7}" type="presParOf" srcId="{EAFA9B58-C4A3-4E4A-9ED7-56038D1810D6}" destId="{E734E20A-03A1-4138-A2A1-9A79CA22CBEC}" srcOrd="1" destOrd="0" presId="urn:microsoft.com/office/officeart/2005/8/layout/hProcess11"/>
    <dgm:cxn modelId="{8CDA0054-BA4A-443C-B726-64E8CCA80748}" type="presParOf" srcId="{EAFA9B58-C4A3-4E4A-9ED7-56038D1810D6}" destId="{9990ABE6-8867-4C87-9A89-89B35346552E}" srcOrd="2" destOrd="0" presId="urn:microsoft.com/office/officeart/2005/8/layout/hProcess11"/>
    <dgm:cxn modelId="{D48955A9-4F8B-4F3A-B125-B60274520080}" type="presParOf" srcId="{9990ABE6-8867-4C87-9A89-89B35346552E}" destId="{7527F211-AF68-47D6-AC95-C91B29E09B4A}" srcOrd="0" destOrd="0" presId="urn:microsoft.com/office/officeart/2005/8/layout/hProcess11"/>
    <dgm:cxn modelId="{89E20465-A333-4214-BBFB-85AD9E9B8D9F}" type="presParOf" srcId="{9990ABE6-8867-4C87-9A89-89B35346552E}" destId="{4BB53C33-F638-4A85-A429-02482DEE9673}" srcOrd="1" destOrd="0" presId="urn:microsoft.com/office/officeart/2005/8/layout/hProcess11"/>
    <dgm:cxn modelId="{4B0B458D-8B6D-4882-9B18-F9C68ABCCF66}" type="presParOf" srcId="{9990ABE6-8867-4C87-9A89-89B35346552E}" destId="{CA6E7AF0-55A4-4332-8594-D1B0A057E31E}" srcOrd="2" destOrd="0" presId="urn:microsoft.com/office/officeart/2005/8/layout/hProcess11"/>
    <dgm:cxn modelId="{1757AD22-BB67-48DC-B080-24C1C40A15F4}" type="presParOf" srcId="{EAFA9B58-C4A3-4E4A-9ED7-56038D1810D6}" destId="{8D81369F-46F6-4F31-8FA2-96DF52FDFD20}" srcOrd="3" destOrd="0" presId="urn:microsoft.com/office/officeart/2005/8/layout/hProcess11"/>
    <dgm:cxn modelId="{F26A46AB-91EE-48AD-8D72-4964D062DA37}" type="presParOf" srcId="{EAFA9B58-C4A3-4E4A-9ED7-56038D1810D6}" destId="{A791F3B5-B184-4DE5-9C0E-16D2D430E508}" srcOrd="4" destOrd="0" presId="urn:microsoft.com/office/officeart/2005/8/layout/hProcess11"/>
    <dgm:cxn modelId="{D789A362-1D94-418D-9007-38D8155E2B85}" type="presParOf" srcId="{A791F3B5-B184-4DE5-9C0E-16D2D430E508}" destId="{B2F317A8-4614-4A54-8A44-E35EA163C074}" srcOrd="0" destOrd="0" presId="urn:microsoft.com/office/officeart/2005/8/layout/hProcess11"/>
    <dgm:cxn modelId="{E5AEBB55-D17F-4E04-A163-D607120D1C5A}" type="presParOf" srcId="{A791F3B5-B184-4DE5-9C0E-16D2D430E508}" destId="{4EA5E99B-5417-4AA1-B97C-5DCB6C875611}" srcOrd="1" destOrd="0" presId="urn:microsoft.com/office/officeart/2005/8/layout/hProcess11"/>
    <dgm:cxn modelId="{C470541B-B27D-430A-A22C-88DB4EBB5DFC}" type="presParOf" srcId="{A791F3B5-B184-4DE5-9C0E-16D2D430E508}" destId="{1EA6C93B-7112-4DFD-8BB7-613FA7DE8502}" srcOrd="2" destOrd="0" presId="urn:microsoft.com/office/officeart/2005/8/layout/hProcess11"/>
    <dgm:cxn modelId="{26791F07-9F3C-4749-B118-8A4C2F40E903}" type="presParOf" srcId="{EAFA9B58-C4A3-4E4A-9ED7-56038D1810D6}" destId="{62F542F0-2DB7-4E51-BE38-25BF57D0849F}" srcOrd="5" destOrd="0" presId="urn:microsoft.com/office/officeart/2005/8/layout/hProcess11"/>
    <dgm:cxn modelId="{8A5C76BB-DF7E-4A9B-ACAE-E0D42368F2E3}" type="presParOf" srcId="{EAFA9B58-C4A3-4E4A-9ED7-56038D1810D6}" destId="{687502FF-5956-42F7-8990-587B668BD73E}" srcOrd="6" destOrd="0" presId="urn:microsoft.com/office/officeart/2005/8/layout/hProcess11"/>
    <dgm:cxn modelId="{56996FF6-AFD7-4DC7-BB3E-82A1B0FFC569}" type="presParOf" srcId="{687502FF-5956-42F7-8990-587B668BD73E}" destId="{F8C34A20-9BDC-471C-9CA0-253B2265A7C2}" srcOrd="0" destOrd="0" presId="urn:microsoft.com/office/officeart/2005/8/layout/hProcess11"/>
    <dgm:cxn modelId="{89AC8B59-9307-400E-A32B-DC5B4EA9D95E}" type="presParOf" srcId="{687502FF-5956-42F7-8990-587B668BD73E}" destId="{DEC54AB0-02E2-4221-8592-6ED893FB3519}" srcOrd="1" destOrd="0" presId="urn:microsoft.com/office/officeart/2005/8/layout/hProcess11"/>
    <dgm:cxn modelId="{759B9014-ECBD-4BD2-81FE-F405A2601DB7}" type="presParOf" srcId="{687502FF-5956-42F7-8990-587B668BD73E}" destId="{8E854850-7BAD-4C1F-85EB-68C3EC9A9A9D}" srcOrd="2" destOrd="0" presId="urn:microsoft.com/office/officeart/2005/8/layout/hProcess11"/>
    <dgm:cxn modelId="{5AA6D5BB-46AD-457F-B5BE-E3333BEF5CCA}" type="presParOf" srcId="{EAFA9B58-C4A3-4E4A-9ED7-56038D1810D6}" destId="{A0170590-8527-4E71-9BFE-8FB5BA659D43}" srcOrd="7" destOrd="0" presId="urn:microsoft.com/office/officeart/2005/8/layout/hProcess11"/>
    <dgm:cxn modelId="{D4886A03-4421-4A27-9FBB-E7F17CA82F08}" type="presParOf" srcId="{EAFA9B58-C4A3-4E4A-9ED7-56038D1810D6}" destId="{AEC717D7-8E22-4060-B76E-FFD8EE191CEF}" srcOrd="8" destOrd="0" presId="urn:microsoft.com/office/officeart/2005/8/layout/hProcess11"/>
    <dgm:cxn modelId="{69787822-0DB8-481B-9B1E-D9577C133728}" type="presParOf" srcId="{AEC717D7-8E22-4060-B76E-FFD8EE191CEF}" destId="{AE667F6B-AA66-4B1A-840D-C6AEE9F1BB84}" srcOrd="0" destOrd="0" presId="urn:microsoft.com/office/officeart/2005/8/layout/hProcess11"/>
    <dgm:cxn modelId="{7AE5C528-50C8-4FF7-911E-616EE0CC06A8}" type="presParOf" srcId="{AEC717D7-8E22-4060-B76E-FFD8EE191CEF}" destId="{48DCB078-EB12-4BE5-8FBC-433CFE0353E5}" srcOrd="1" destOrd="0" presId="urn:microsoft.com/office/officeart/2005/8/layout/hProcess11"/>
    <dgm:cxn modelId="{952CEDE8-00F3-4601-8327-8AF350D5693B}" type="presParOf" srcId="{AEC717D7-8E22-4060-B76E-FFD8EE191CEF}" destId="{FBF54530-288F-4C42-96F9-ECE817369D04}"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F70994-3B5A-4359-B72D-24CCEDFEF912}" type="doc">
      <dgm:prSet loTypeId="urn:microsoft.com/office/officeart/2005/8/layout/venn1" loCatId="relationship" qsTypeId="urn:microsoft.com/office/officeart/2005/8/quickstyle/simple1" qsCatId="simple" csTypeId="urn:microsoft.com/office/officeart/2005/8/colors/colorful4" csCatId="colorful"/>
      <dgm:spPr/>
      <dgm:t>
        <a:bodyPr/>
        <a:lstStyle/>
        <a:p>
          <a:endParaRPr lang="es-CO"/>
        </a:p>
      </dgm:t>
    </dgm:pt>
    <dgm:pt modelId="{05B4809A-B857-4D3E-B895-4E5C76FF6863}">
      <dgm:prSet/>
      <dgm:spPr/>
      <dgm:t>
        <a:bodyPr/>
        <a:lstStyle/>
        <a:p>
          <a:r>
            <a:rPr lang="es-CO" b="1" i="0" dirty="0"/>
            <a:t>Motivación (corazón):</a:t>
          </a:r>
          <a:r>
            <a:rPr lang="es-CO" b="0" i="0" dirty="0"/>
            <a:t> Reconocer el esfuerzo y alentar la acción.</a:t>
          </a:r>
          <a:endParaRPr lang="es-CO" dirty="0"/>
        </a:p>
      </dgm:t>
    </dgm:pt>
    <dgm:pt modelId="{6F45A536-8299-48F1-81FF-A141C02A7B32}" type="parTrans" cxnId="{35E2E031-1663-46CA-A1EA-484F7373F4C0}">
      <dgm:prSet/>
      <dgm:spPr/>
      <dgm:t>
        <a:bodyPr/>
        <a:lstStyle/>
        <a:p>
          <a:endParaRPr lang="es-CO"/>
        </a:p>
      </dgm:t>
    </dgm:pt>
    <dgm:pt modelId="{E7064C06-7A9E-42FF-AA65-47BD2B5F7623}" type="sibTrans" cxnId="{35E2E031-1663-46CA-A1EA-484F7373F4C0}">
      <dgm:prSet/>
      <dgm:spPr/>
      <dgm:t>
        <a:bodyPr/>
        <a:lstStyle/>
        <a:p>
          <a:endParaRPr lang="es-CO"/>
        </a:p>
      </dgm:t>
    </dgm:pt>
    <dgm:pt modelId="{270EFDBA-4F55-4C84-A257-65970EA46FFF}">
      <dgm:prSet/>
      <dgm:spPr/>
      <dgm:t>
        <a:bodyPr/>
        <a:lstStyle/>
        <a:p>
          <a:r>
            <a:rPr lang="es-CO" b="1" i="0"/>
            <a:t>Estrategia (cabeza):</a:t>
          </a:r>
          <a:r>
            <a:rPr lang="es-CO" b="0" i="0"/>
            <a:t> Evaluar cómo usar recursos para alcanzar objetivos.</a:t>
          </a:r>
          <a:endParaRPr lang="es-CO"/>
        </a:p>
      </dgm:t>
    </dgm:pt>
    <dgm:pt modelId="{C112534D-4126-4B3F-B3BE-DC5E2996CD71}" type="parTrans" cxnId="{7B73430F-719E-4A06-97F3-B2F9E6C7B7C0}">
      <dgm:prSet/>
      <dgm:spPr/>
      <dgm:t>
        <a:bodyPr/>
        <a:lstStyle/>
        <a:p>
          <a:endParaRPr lang="es-CO"/>
        </a:p>
      </dgm:t>
    </dgm:pt>
    <dgm:pt modelId="{BCA80AB3-9DE7-4FEE-8684-890DEDCD0CA7}" type="sibTrans" cxnId="{7B73430F-719E-4A06-97F3-B2F9E6C7B7C0}">
      <dgm:prSet/>
      <dgm:spPr/>
      <dgm:t>
        <a:bodyPr/>
        <a:lstStyle/>
        <a:p>
          <a:endParaRPr lang="es-CO"/>
        </a:p>
      </dgm:t>
    </dgm:pt>
    <dgm:pt modelId="{F781923E-B6BC-426D-A924-12DBEE0601DD}">
      <dgm:prSet/>
      <dgm:spPr/>
      <dgm:t>
        <a:bodyPr/>
        <a:lstStyle/>
        <a:p>
          <a:r>
            <a:rPr lang="es-CO" b="1" i="0"/>
            <a:t>Educación (manos):</a:t>
          </a:r>
          <a:r>
            <a:rPr lang="es-CO" b="0" i="0"/>
            <a:t> Desarrollar habilidades y adquirir nueva información.</a:t>
          </a:r>
          <a:endParaRPr lang="es-CO"/>
        </a:p>
      </dgm:t>
    </dgm:pt>
    <dgm:pt modelId="{5F436B9E-E7B6-48EC-9952-24E726AC1942}" type="parTrans" cxnId="{1A55DB89-D6F9-4B7E-BB25-451E64A7173F}">
      <dgm:prSet/>
      <dgm:spPr/>
      <dgm:t>
        <a:bodyPr/>
        <a:lstStyle/>
        <a:p>
          <a:endParaRPr lang="es-CO"/>
        </a:p>
      </dgm:t>
    </dgm:pt>
    <dgm:pt modelId="{F76C1452-8FBB-423A-8585-D60C449C9056}" type="sibTrans" cxnId="{1A55DB89-D6F9-4B7E-BB25-451E64A7173F}">
      <dgm:prSet/>
      <dgm:spPr/>
      <dgm:t>
        <a:bodyPr/>
        <a:lstStyle/>
        <a:p>
          <a:endParaRPr lang="es-CO"/>
        </a:p>
      </dgm:t>
    </dgm:pt>
    <dgm:pt modelId="{6ED63C03-5C0B-47D1-9462-4BC3C82FDF87}" type="pres">
      <dgm:prSet presAssocID="{55F70994-3B5A-4359-B72D-24CCEDFEF912}" presName="compositeShape" presStyleCnt="0">
        <dgm:presLayoutVars>
          <dgm:chMax val="7"/>
          <dgm:dir/>
          <dgm:resizeHandles val="exact"/>
        </dgm:presLayoutVars>
      </dgm:prSet>
      <dgm:spPr/>
    </dgm:pt>
    <dgm:pt modelId="{24625F54-8EE4-4209-9390-72E668AE2025}" type="pres">
      <dgm:prSet presAssocID="{05B4809A-B857-4D3E-B895-4E5C76FF6863}" presName="circ1" presStyleLbl="vennNode1" presStyleIdx="0" presStyleCnt="3"/>
      <dgm:spPr/>
    </dgm:pt>
    <dgm:pt modelId="{3774E95E-F7EB-4923-A871-0E2EF2393D37}" type="pres">
      <dgm:prSet presAssocID="{05B4809A-B857-4D3E-B895-4E5C76FF6863}" presName="circ1Tx" presStyleLbl="revTx" presStyleIdx="0" presStyleCnt="0">
        <dgm:presLayoutVars>
          <dgm:chMax val="0"/>
          <dgm:chPref val="0"/>
          <dgm:bulletEnabled val="1"/>
        </dgm:presLayoutVars>
      </dgm:prSet>
      <dgm:spPr/>
    </dgm:pt>
    <dgm:pt modelId="{61FE1249-D507-4348-99AF-CD12F1C700B9}" type="pres">
      <dgm:prSet presAssocID="{270EFDBA-4F55-4C84-A257-65970EA46FFF}" presName="circ2" presStyleLbl="vennNode1" presStyleIdx="1" presStyleCnt="3"/>
      <dgm:spPr/>
    </dgm:pt>
    <dgm:pt modelId="{7F637399-5E6A-44DB-B80A-128E122EA1E9}" type="pres">
      <dgm:prSet presAssocID="{270EFDBA-4F55-4C84-A257-65970EA46FFF}" presName="circ2Tx" presStyleLbl="revTx" presStyleIdx="0" presStyleCnt="0">
        <dgm:presLayoutVars>
          <dgm:chMax val="0"/>
          <dgm:chPref val="0"/>
          <dgm:bulletEnabled val="1"/>
        </dgm:presLayoutVars>
      </dgm:prSet>
      <dgm:spPr/>
    </dgm:pt>
    <dgm:pt modelId="{BAAC88D1-0D13-4311-AC17-3EF289A327BA}" type="pres">
      <dgm:prSet presAssocID="{F781923E-B6BC-426D-A924-12DBEE0601DD}" presName="circ3" presStyleLbl="vennNode1" presStyleIdx="2" presStyleCnt="3"/>
      <dgm:spPr/>
    </dgm:pt>
    <dgm:pt modelId="{B6395356-6FAE-4EC1-8ACF-C78F41FC0210}" type="pres">
      <dgm:prSet presAssocID="{F781923E-B6BC-426D-A924-12DBEE0601DD}" presName="circ3Tx" presStyleLbl="revTx" presStyleIdx="0" presStyleCnt="0">
        <dgm:presLayoutVars>
          <dgm:chMax val="0"/>
          <dgm:chPref val="0"/>
          <dgm:bulletEnabled val="1"/>
        </dgm:presLayoutVars>
      </dgm:prSet>
      <dgm:spPr/>
    </dgm:pt>
  </dgm:ptLst>
  <dgm:cxnLst>
    <dgm:cxn modelId="{7B73430F-719E-4A06-97F3-B2F9E6C7B7C0}" srcId="{55F70994-3B5A-4359-B72D-24CCEDFEF912}" destId="{270EFDBA-4F55-4C84-A257-65970EA46FFF}" srcOrd="1" destOrd="0" parTransId="{C112534D-4126-4B3F-B3BE-DC5E2996CD71}" sibTransId="{BCA80AB3-9DE7-4FEE-8684-890DEDCD0CA7}"/>
    <dgm:cxn modelId="{30F84F12-EF14-40FE-9C80-20FA5D186118}" type="presOf" srcId="{270EFDBA-4F55-4C84-A257-65970EA46FFF}" destId="{61FE1249-D507-4348-99AF-CD12F1C700B9}" srcOrd="0" destOrd="0" presId="urn:microsoft.com/office/officeart/2005/8/layout/venn1"/>
    <dgm:cxn modelId="{35E2E031-1663-46CA-A1EA-484F7373F4C0}" srcId="{55F70994-3B5A-4359-B72D-24CCEDFEF912}" destId="{05B4809A-B857-4D3E-B895-4E5C76FF6863}" srcOrd="0" destOrd="0" parTransId="{6F45A536-8299-48F1-81FF-A141C02A7B32}" sibTransId="{E7064C06-7A9E-42FF-AA65-47BD2B5F7623}"/>
    <dgm:cxn modelId="{31F11164-C7CF-4CB0-A21C-4B85CFE3282F}" type="presOf" srcId="{F781923E-B6BC-426D-A924-12DBEE0601DD}" destId="{BAAC88D1-0D13-4311-AC17-3EF289A327BA}" srcOrd="0" destOrd="0" presId="urn:microsoft.com/office/officeart/2005/8/layout/venn1"/>
    <dgm:cxn modelId="{4F0F8E4B-1F03-478B-BDE1-D8F54709BD9C}" type="presOf" srcId="{F781923E-B6BC-426D-A924-12DBEE0601DD}" destId="{B6395356-6FAE-4EC1-8ACF-C78F41FC0210}" srcOrd="1" destOrd="0" presId="urn:microsoft.com/office/officeart/2005/8/layout/venn1"/>
    <dgm:cxn modelId="{A5905472-AFC9-4453-A805-F7EA68B2EEAE}" type="presOf" srcId="{05B4809A-B857-4D3E-B895-4E5C76FF6863}" destId="{24625F54-8EE4-4209-9390-72E668AE2025}" srcOrd="0" destOrd="0" presId="urn:microsoft.com/office/officeart/2005/8/layout/venn1"/>
    <dgm:cxn modelId="{59974153-35A2-4315-9510-F6E9D72EEA62}" type="presOf" srcId="{05B4809A-B857-4D3E-B895-4E5C76FF6863}" destId="{3774E95E-F7EB-4923-A871-0E2EF2393D37}" srcOrd="1" destOrd="0" presId="urn:microsoft.com/office/officeart/2005/8/layout/venn1"/>
    <dgm:cxn modelId="{1A55DB89-D6F9-4B7E-BB25-451E64A7173F}" srcId="{55F70994-3B5A-4359-B72D-24CCEDFEF912}" destId="{F781923E-B6BC-426D-A924-12DBEE0601DD}" srcOrd="2" destOrd="0" parTransId="{5F436B9E-E7B6-48EC-9952-24E726AC1942}" sibTransId="{F76C1452-8FBB-423A-8585-D60C449C9056}"/>
    <dgm:cxn modelId="{BFA5F7E6-BABB-4341-962C-49AABFF7E553}" type="presOf" srcId="{55F70994-3B5A-4359-B72D-24CCEDFEF912}" destId="{6ED63C03-5C0B-47D1-9462-4BC3C82FDF87}" srcOrd="0" destOrd="0" presId="urn:microsoft.com/office/officeart/2005/8/layout/venn1"/>
    <dgm:cxn modelId="{05B588E7-E0AC-4815-A57E-3CB7842813F2}" type="presOf" srcId="{270EFDBA-4F55-4C84-A257-65970EA46FFF}" destId="{7F637399-5E6A-44DB-B80A-128E122EA1E9}" srcOrd="1" destOrd="0" presId="urn:microsoft.com/office/officeart/2005/8/layout/venn1"/>
    <dgm:cxn modelId="{8FCC9E50-4CDC-4DA8-BC5D-AF7DFD71DE90}" type="presParOf" srcId="{6ED63C03-5C0B-47D1-9462-4BC3C82FDF87}" destId="{24625F54-8EE4-4209-9390-72E668AE2025}" srcOrd="0" destOrd="0" presId="urn:microsoft.com/office/officeart/2005/8/layout/venn1"/>
    <dgm:cxn modelId="{342F1AE1-15BF-4F2F-BB3D-5EE699B3DA3E}" type="presParOf" srcId="{6ED63C03-5C0B-47D1-9462-4BC3C82FDF87}" destId="{3774E95E-F7EB-4923-A871-0E2EF2393D37}" srcOrd="1" destOrd="0" presId="urn:microsoft.com/office/officeart/2005/8/layout/venn1"/>
    <dgm:cxn modelId="{E2C7DC37-92E4-40DA-B1AF-497F2570E0D1}" type="presParOf" srcId="{6ED63C03-5C0B-47D1-9462-4BC3C82FDF87}" destId="{61FE1249-D507-4348-99AF-CD12F1C700B9}" srcOrd="2" destOrd="0" presId="urn:microsoft.com/office/officeart/2005/8/layout/venn1"/>
    <dgm:cxn modelId="{1B23F8F4-CE59-4900-9B65-AC5CC4F6F5BC}" type="presParOf" srcId="{6ED63C03-5C0B-47D1-9462-4BC3C82FDF87}" destId="{7F637399-5E6A-44DB-B80A-128E122EA1E9}" srcOrd="3" destOrd="0" presId="urn:microsoft.com/office/officeart/2005/8/layout/venn1"/>
    <dgm:cxn modelId="{FEC4E49A-7108-4CA0-BBE1-BAFA5C7C84B3}" type="presParOf" srcId="{6ED63C03-5C0B-47D1-9462-4BC3C82FDF87}" destId="{BAAC88D1-0D13-4311-AC17-3EF289A327BA}" srcOrd="4" destOrd="0" presId="urn:microsoft.com/office/officeart/2005/8/layout/venn1"/>
    <dgm:cxn modelId="{3C0BFDB1-157F-4934-A1D9-239F53589265}" type="presParOf" srcId="{6ED63C03-5C0B-47D1-9462-4BC3C82FDF87}" destId="{B6395356-6FAE-4EC1-8ACF-C78F41FC0210}"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3A4387-80D1-40C4-A957-0ED3956B74AE}" type="doc">
      <dgm:prSet loTypeId="urn:microsoft.com/office/officeart/2005/8/layout/orgChart1" loCatId="hierarchy" qsTypeId="urn:microsoft.com/office/officeart/2005/8/quickstyle/simple1" qsCatId="simple" csTypeId="urn:microsoft.com/office/officeart/2005/8/colors/accent1_2" csCatId="accent1"/>
      <dgm:spPr/>
      <dgm:t>
        <a:bodyPr/>
        <a:lstStyle/>
        <a:p>
          <a:endParaRPr lang="es-CO"/>
        </a:p>
      </dgm:t>
    </dgm:pt>
    <dgm:pt modelId="{2977EBAC-B568-4323-903C-4238802117B3}">
      <dgm:prSet/>
      <dgm:spPr/>
      <dgm:t>
        <a:bodyPr/>
        <a:lstStyle/>
        <a:p>
          <a:r>
            <a:rPr lang="es-CO" b="1" i="0"/>
            <a:t>Enfoques del Coaching</a:t>
          </a:r>
          <a:endParaRPr lang="es-CO"/>
        </a:p>
      </dgm:t>
    </dgm:pt>
    <dgm:pt modelId="{056DA695-D671-433C-85E3-5C37A81A5B24}" type="parTrans" cxnId="{5077F48F-AB9E-43C5-A26C-CF689DEC36D6}">
      <dgm:prSet/>
      <dgm:spPr/>
      <dgm:t>
        <a:bodyPr/>
        <a:lstStyle/>
        <a:p>
          <a:endParaRPr lang="es-CO"/>
        </a:p>
      </dgm:t>
    </dgm:pt>
    <dgm:pt modelId="{25880C8B-32C3-4807-A65F-E890B4C9FFC0}" type="sibTrans" cxnId="{5077F48F-AB9E-43C5-A26C-CF689DEC36D6}">
      <dgm:prSet/>
      <dgm:spPr/>
      <dgm:t>
        <a:bodyPr/>
        <a:lstStyle/>
        <a:p>
          <a:endParaRPr lang="es-CO"/>
        </a:p>
      </dgm:t>
    </dgm:pt>
    <dgm:pt modelId="{D6C8FE9E-788A-463F-B4AE-FEE49FF3918E}">
      <dgm:prSet/>
      <dgm:spPr/>
      <dgm:t>
        <a:bodyPr/>
        <a:lstStyle/>
        <a:p>
          <a:r>
            <a:rPr lang="es-CO" b="1" i="0"/>
            <a:t>Coaching correctivo:</a:t>
          </a:r>
          <a:endParaRPr lang="es-CO"/>
        </a:p>
      </dgm:t>
    </dgm:pt>
    <dgm:pt modelId="{1F3A4B7C-3D67-4E70-BC50-B20BCF9683E3}" type="parTrans" cxnId="{F6833825-6149-47D7-9D70-A1E79ED07B13}">
      <dgm:prSet/>
      <dgm:spPr/>
      <dgm:t>
        <a:bodyPr/>
        <a:lstStyle/>
        <a:p>
          <a:endParaRPr lang="es-CO"/>
        </a:p>
      </dgm:t>
    </dgm:pt>
    <dgm:pt modelId="{5BECBC63-F777-4B9B-93B7-8BD2C8696726}" type="sibTrans" cxnId="{F6833825-6149-47D7-9D70-A1E79ED07B13}">
      <dgm:prSet/>
      <dgm:spPr/>
      <dgm:t>
        <a:bodyPr/>
        <a:lstStyle/>
        <a:p>
          <a:endParaRPr lang="es-CO"/>
        </a:p>
      </dgm:t>
    </dgm:pt>
    <dgm:pt modelId="{75032DA2-2007-4054-B15E-F58242466DB1}">
      <dgm:prSet/>
      <dgm:spPr/>
      <dgm:t>
        <a:bodyPr/>
        <a:lstStyle/>
        <a:p>
          <a:r>
            <a:rPr lang="es-CO" b="0" i="0"/>
            <a:t>Mejora un desempeño deficiente.</a:t>
          </a:r>
          <a:endParaRPr lang="es-CO"/>
        </a:p>
      </dgm:t>
    </dgm:pt>
    <dgm:pt modelId="{1915C522-232B-4726-891B-84D5B215FF29}" type="parTrans" cxnId="{321D091C-1CEF-46E2-9FFE-C744B54FDD31}">
      <dgm:prSet/>
      <dgm:spPr/>
      <dgm:t>
        <a:bodyPr/>
        <a:lstStyle/>
        <a:p>
          <a:endParaRPr lang="es-CO"/>
        </a:p>
      </dgm:t>
    </dgm:pt>
    <dgm:pt modelId="{8638C00E-4A76-4407-920B-1A9B9E7F31BD}" type="sibTrans" cxnId="{321D091C-1CEF-46E2-9FFE-C744B54FDD31}">
      <dgm:prSet/>
      <dgm:spPr/>
      <dgm:t>
        <a:bodyPr/>
        <a:lstStyle/>
        <a:p>
          <a:endParaRPr lang="es-CO"/>
        </a:p>
      </dgm:t>
    </dgm:pt>
    <dgm:pt modelId="{EB096631-5F8B-484E-AACE-0D3275A9550D}">
      <dgm:prSet/>
      <dgm:spPr/>
      <dgm:t>
        <a:bodyPr/>
        <a:lstStyle/>
        <a:p>
          <a:r>
            <a:rPr lang="es-CO" b="0" i="0"/>
            <a:t>Usa retroalimentación directa y experta.</a:t>
          </a:r>
          <a:endParaRPr lang="es-CO"/>
        </a:p>
      </dgm:t>
    </dgm:pt>
    <dgm:pt modelId="{75726AF3-7BC0-4007-B4FB-EE436A4426A7}" type="parTrans" cxnId="{CB17C695-B230-4A07-9FF2-B5D9243F88C0}">
      <dgm:prSet/>
      <dgm:spPr/>
      <dgm:t>
        <a:bodyPr/>
        <a:lstStyle/>
        <a:p>
          <a:endParaRPr lang="es-CO"/>
        </a:p>
      </dgm:t>
    </dgm:pt>
    <dgm:pt modelId="{6A5C91CE-A0F3-4F41-A7BE-1D6F7A281CE6}" type="sibTrans" cxnId="{CB17C695-B230-4A07-9FF2-B5D9243F88C0}">
      <dgm:prSet/>
      <dgm:spPr/>
      <dgm:t>
        <a:bodyPr/>
        <a:lstStyle/>
        <a:p>
          <a:endParaRPr lang="es-CO"/>
        </a:p>
      </dgm:t>
    </dgm:pt>
    <dgm:pt modelId="{485652DB-E979-4C66-A44D-E108B187AAAD}">
      <dgm:prSet/>
      <dgm:spPr/>
      <dgm:t>
        <a:bodyPr/>
        <a:lstStyle/>
        <a:p>
          <a:r>
            <a:rPr lang="es-CO" b="1" i="0"/>
            <a:t>Coaching de desarrollo:</a:t>
          </a:r>
          <a:endParaRPr lang="es-CO"/>
        </a:p>
      </dgm:t>
    </dgm:pt>
    <dgm:pt modelId="{18F6C50B-2E13-4F5E-95D6-649A581C7FD2}" type="parTrans" cxnId="{6FC57048-4E7A-44C3-B6A0-D420E8869B92}">
      <dgm:prSet/>
      <dgm:spPr/>
      <dgm:t>
        <a:bodyPr/>
        <a:lstStyle/>
        <a:p>
          <a:endParaRPr lang="es-CO"/>
        </a:p>
      </dgm:t>
    </dgm:pt>
    <dgm:pt modelId="{5D3C2E54-6AE1-47E3-B939-570B086E590F}" type="sibTrans" cxnId="{6FC57048-4E7A-44C3-B6A0-D420E8869B92}">
      <dgm:prSet/>
      <dgm:spPr/>
      <dgm:t>
        <a:bodyPr/>
        <a:lstStyle/>
        <a:p>
          <a:endParaRPr lang="es-CO"/>
        </a:p>
      </dgm:t>
    </dgm:pt>
    <dgm:pt modelId="{5EA8D6E4-CCA1-47D8-B5C0-6743B36190E6}">
      <dgm:prSet/>
      <dgm:spPr/>
      <dgm:t>
        <a:bodyPr/>
        <a:lstStyle/>
        <a:p>
          <a:r>
            <a:rPr lang="es-CO" b="0" i="0" dirty="0"/>
            <a:t>Lleva a una persona de buen desempeño al dominio.</a:t>
          </a:r>
          <a:endParaRPr lang="es-CO" dirty="0"/>
        </a:p>
      </dgm:t>
    </dgm:pt>
    <dgm:pt modelId="{21E31558-D779-407E-A5E3-6B5509B50D97}" type="parTrans" cxnId="{F5D719C0-BD4C-4393-BA8F-9E795FB5D2DC}">
      <dgm:prSet/>
      <dgm:spPr/>
      <dgm:t>
        <a:bodyPr/>
        <a:lstStyle/>
        <a:p>
          <a:endParaRPr lang="es-CO"/>
        </a:p>
      </dgm:t>
    </dgm:pt>
    <dgm:pt modelId="{C8BDE4B5-7019-4C0B-9FE4-997B716293B7}" type="sibTrans" cxnId="{F5D719C0-BD4C-4393-BA8F-9E795FB5D2DC}">
      <dgm:prSet/>
      <dgm:spPr/>
      <dgm:t>
        <a:bodyPr/>
        <a:lstStyle/>
        <a:p>
          <a:endParaRPr lang="es-CO"/>
        </a:p>
      </dgm:t>
    </dgm:pt>
    <dgm:pt modelId="{CCD8B2AE-6DFF-4219-A6C2-36F5A1C57C67}">
      <dgm:prSet/>
      <dgm:spPr/>
      <dgm:t>
        <a:bodyPr/>
        <a:lstStyle/>
        <a:p>
          <a:r>
            <a:rPr lang="es-CO" b="0" i="0"/>
            <a:t>Usa preguntas reflexivas para profundizar habilidades.</a:t>
          </a:r>
          <a:endParaRPr lang="es-CO"/>
        </a:p>
      </dgm:t>
    </dgm:pt>
    <dgm:pt modelId="{5C83D600-7093-425B-92B7-BC23F1F080BF}" type="parTrans" cxnId="{90D121C1-91B9-4A01-9E84-105D5D81F179}">
      <dgm:prSet/>
      <dgm:spPr/>
      <dgm:t>
        <a:bodyPr/>
        <a:lstStyle/>
        <a:p>
          <a:endParaRPr lang="es-CO"/>
        </a:p>
      </dgm:t>
    </dgm:pt>
    <dgm:pt modelId="{FA08F8B5-6CC5-497D-8CEF-E0BBEC5EE145}" type="sibTrans" cxnId="{90D121C1-91B9-4A01-9E84-105D5D81F179}">
      <dgm:prSet/>
      <dgm:spPr/>
      <dgm:t>
        <a:bodyPr/>
        <a:lstStyle/>
        <a:p>
          <a:endParaRPr lang="es-CO"/>
        </a:p>
      </dgm:t>
    </dgm:pt>
    <dgm:pt modelId="{000F4EEE-00C9-42E2-A1FD-109DEB2C4E36}" type="pres">
      <dgm:prSet presAssocID="{5F3A4387-80D1-40C4-A957-0ED3956B74AE}" presName="hierChild1" presStyleCnt="0">
        <dgm:presLayoutVars>
          <dgm:orgChart val="1"/>
          <dgm:chPref val="1"/>
          <dgm:dir/>
          <dgm:animOne val="branch"/>
          <dgm:animLvl val="lvl"/>
          <dgm:resizeHandles/>
        </dgm:presLayoutVars>
      </dgm:prSet>
      <dgm:spPr/>
    </dgm:pt>
    <dgm:pt modelId="{44C200A4-47BA-49DF-8A7D-87A1B40A616F}" type="pres">
      <dgm:prSet presAssocID="{2977EBAC-B568-4323-903C-4238802117B3}" presName="hierRoot1" presStyleCnt="0">
        <dgm:presLayoutVars>
          <dgm:hierBranch val="init"/>
        </dgm:presLayoutVars>
      </dgm:prSet>
      <dgm:spPr/>
    </dgm:pt>
    <dgm:pt modelId="{502C61F4-9D22-4662-85B4-2387B3C26A62}" type="pres">
      <dgm:prSet presAssocID="{2977EBAC-B568-4323-903C-4238802117B3}" presName="rootComposite1" presStyleCnt="0"/>
      <dgm:spPr/>
    </dgm:pt>
    <dgm:pt modelId="{62862598-4270-4DE3-B094-771DFF434D54}" type="pres">
      <dgm:prSet presAssocID="{2977EBAC-B568-4323-903C-4238802117B3}" presName="rootText1" presStyleLbl="node0" presStyleIdx="0" presStyleCnt="1">
        <dgm:presLayoutVars>
          <dgm:chPref val="3"/>
        </dgm:presLayoutVars>
      </dgm:prSet>
      <dgm:spPr/>
    </dgm:pt>
    <dgm:pt modelId="{9FC9A15B-9887-4D81-9510-7B7D20B1FD7E}" type="pres">
      <dgm:prSet presAssocID="{2977EBAC-B568-4323-903C-4238802117B3}" presName="rootConnector1" presStyleLbl="node1" presStyleIdx="0" presStyleCnt="0"/>
      <dgm:spPr/>
    </dgm:pt>
    <dgm:pt modelId="{41EEF7CC-3993-44D6-B490-C1E67BEE2989}" type="pres">
      <dgm:prSet presAssocID="{2977EBAC-B568-4323-903C-4238802117B3}" presName="hierChild2" presStyleCnt="0"/>
      <dgm:spPr/>
    </dgm:pt>
    <dgm:pt modelId="{83B2A1F9-0AAB-441B-B519-441AD5C848D7}" type="pres">
      <dgm:prSet presAssocID="{1F3A4B7C-3D67-4E70-BC50-B20BCF9683E3}" presName="Name37" presStyleLbl="parChTrans1D2" presStyleIdx="0" presStyleCnt="2"/>
      <dgm:spPr/>
    </dgm:pt>
    <dgm:pt modelId="{7917F22F-0C6C-4B96-9E6D-DF8B7373E80E}" type="pres">
      <dgm:prSet presAssocID="{D6C8FE9E-788A-463F-B4AE-FEE49FF3918E}" presName="hierRoot2" presStyleCnt="0">
        <dgm:presLayoutVars>
          <dgm:hierBranch val="init"/>
        </dgm:presLayoutVars>
      </dgm:prSet>
      <dgm:spPr/>
    </dgm:pt>
    <dgm:pt modelId="{C74CF62C-2DF1-465E-8982-1D0065DA47C0}" type="pres">
      <dgm:prSet presAssocID="{D6C8FE9E-788A-463F-B4AE-FEE49FF3918E}" presName="rootComposite" presStyleCnt="0"/>
      <dgm:spPr/>
    </dgm:pt>
    <dgm:pt modelId="{BA5BBCA7-5ADC-4625-B992-327139F39924}" type="pres">
      <dgm:prSet presAssocID="{D6C8FE9E-788A-463F-B4AE-FEE49FF3918E}" presName="rootText" presStyleLbl="node2" presStyleIdx="0" presStyleCnt="2">
        <dgm:presLayoutVars>
          <dgm:chPref val="3"/>
        </dgm:presLayoutVars>
      </dgm:prSet>
      <dgm:spPr/>
    </dgm:pt>
    <dgm:pt modelId="{09431278-C342-4176-AB86-0395C5725A03}" type="pres">
      <dgm:prSet presAssocID="{D6C8FE9E-788A-463F-B4AE-FEE49FF3918E}" presName="rootConnector" presStyleLbl="node2" presStyleIdx="0" presStyleCnt="2"/>
      <dgm:spPr/>
    </dgm:pt>
    <dgm:pt modelId="{E7A7EA6C-F402-4F74-A39C-A82E66A341D2}" type="pres">
      <dgm:prSet presAssocID="{D6C8FE9E-788A-463F-B4AE-FEE49FF3918E}" presName="hierChild4" presStyleCnt="0"/>
      <dgm:spPr/>
    </dgm:pt>
    <dgm:pt modelId="{182E5FAE-018C-4EA1-8271-1BA2171AB3BE}" type="pres">
      <dgm:prSet presAssocID="{1915C522-232B-4726-891B-84D5B215FF29}" presName="Name37" presStyleLbl="parChTrans1D3" presStyleIdx="0" presStyleCnt="4"/>
      <dgm:spPr/>
    </dgm:pt>
    <dgm:pt modelId="{8346A879-005B-41F9-9BEC-559C9CEC8D32}" type="pres">
      <dgm:prSet presAssocID="{75032DA2-2007-4054-B15E-F58242466DB1}" presName="hierRoot2" presStyleCnt="0">
        <dgm:presLayoutVars>
          <dgm:hierBranch val="init"/>
        </dgm:presLayoutVars>
      </dgm:prSet>
      <dgm:spPr/>
    </dgm:pt>
    <dgm:pt modelId="{283861CD-F311-4510-BC9C-E6AFC172B8FE}" type="pres">
      <dgm:prSet presAssocID="{75032DA2-2007-4054-B15E-F58242466DB1}" presName="rootComposite" presStyleCnt="0"/>
      <dgm:spPr/>
    </dgm:pt>
    <dgm:pt modelId="{B2AAFC57-7F32-4101-976B-8722E06589D6}" type="pres">
      <dgm:prSet presAssocID="{75032DA2-2007-4054-B15E-F58242466DB1}" presName="rootText" presStyleLbl="node3" presStyleIdx="0" presStyleCnt="4">
        <dgm:presLayoutVars>
          <dgm:chPref val="3"/>
        </dgm:presLayoutVars>
      </dgm:prSet>
      <dgm:spPr/>
    </dgm:pt>
    <dgm:pt modelId="{16AAB2D3-CBF0-43E5-97BB-A9B76CF1B9B0}" type="pres">
      <dgm:prSet presAssocID="{75032DA2-2007-4054-B15E-F58242466DB1}" presName="rootConnector" presStyleLbl="node3" presStyleIdx="0" presStyleCnt="4"/>
      <dgm:spPr/>
    </dgm:pt>
    <dgm:pt modelId="{57DF7CEF-B1DF-4DBF-9B38-89C015D1504F}" type="pres">
      <dgm:prSet presAssocID="{75032DA2-2007-4054-B15E-F58242466DB1}" presName="hierChild4" presStyleCnt="0"/>
      <dgm:spPr/>
    </dgm:pt>
    <dgm:pt modelId="{F8ADAF7C-1DB0-46EE-861B-23D876A3D845}" type="pres">
      <dgm:prSet presAssocID="{75032DA2-2007-4054-B15E-F58242466DB1}" presName="hierChild5" presStyleCnt="0"/>
      <dgm:spPr/>
    </dgm:pt>
    <dgm:pt modelId="{1A15E9F5-2F13-4DD7-B923-35197D60E1F9}" type="pres">
      <dgm:prSet presAssocID="{75726AF3-7BC0-4007-B4FB-EE436A4426A7}" presName="Name37" presStyleLbl="parChTrans1D3" presStyleIdx="1" presStyleCnt="4"/>
      <dgm:spPr/>
    </dgm:pt>
    <dgm:pt modelId="{DAB7E599-9775-428C-9186-3B87AA71706E}" type="pres">
      <dgm:prSet presAssocID="{EB096631-5F8B-484E-AACE-0D3275A9550D}" presName="hierRoot2" presStyleCnt="0">
        <dgm:presLayoutVars>
          <dgm:hierBranch val="init"/>
        </dgm:presLayoutVars>
      </dgm:prSet>
      <dgm:spPr/>
    </dgm:pt>
    <dgm:pt modelId="{1B3C7E56-CFD0-433D-BA6A-6CFAFE607C4F}" type="pres">
      <dgm:prSet presAssocID="{EB096631-5F8B-484E-AACE-0D3275A9550D}" presName="rootComposite" presStyleCnt="0"/>
      <dgm:spPr/>
    </dgm:pt>
    <dgm:pt modelId="{D3EBBA30-03A2-4B3C-B981-F3BC298B7206}" type="pres">
      <dgm:prSet presAssocID="{EB096631-5F8B-484E-AACE-0D3275A9550D}" presName="rootText" presStyleLbl="node3" presStyleIdx="1" presStyleCnt="4">
        <dgm:presLayoutVars>
          <dgm:chPref val="3"/>
        </dgm:presLayoutVars>
      </dgm:prSet>
      <dgm:spPr/>
    </dgm:pt>
    <dgm:pt modelId="{92047CC6-099C-48A5-9C00-5C161FDA460B}" type="pres">
      <dgm:prSet presAssocID="{EB096631-5F8B-484E-AACE-0D3275A9550D}" presName="rootConnector" presStyleLbl="node3" presStyleIdx="1" presStyleCnt="4"/>
      <dgm:spPr/>
    </dgm:pt>
    <dgm:pt modelId="{9DF15486-7C93-46D6-85AC-42CA8F3792C7}" type="pres">
      <dgm:prSet presAssocID="{EB096631-5F8B-484E-AACE-0D3275A9550D}" presName="hierChild4" presStyleCnt="0"/>
      <dgm:spPr/>
    </dgm:pt>
    <dgm:pt modelId="{EFDF6B49-3DC9-4EAA-9F5F-39B5921DC74E}" type="pres">
      <dgm:prSet presAssocID="{EB096631-5F8B-484E-AACE-0D3275A9550D}" presName="hierChild5" presStyleCnt="0"/>
      <dgm:spPr/>
    </dgm:pt>
    <dgm:pt modelId="{ECC36AA5-6B40-44C2-A5FA-B3015A8978A0}" type="pres">
      <dgm:prSet presAssocID="{D6C8FE9E-788A-463F-B4AE-FEE49FF3918E}" presName="hierChild5" presStyleCnt="0"/>
      <dgm:spPr/>
    </dgm:pt>
    <dgm:pt modelId="{FA60BD29-1EB6-4984-8E03-8E85D8EA5999}" type="pres">
      <dgm:prSet presAssocID="{18F6C50B-2E13-4F5E-95D6-649A581C7FD2}" presName="Name37" presStyleLbl="parChTrans1D2" presStyleIdx="1" presStyleCnt="2"/>
      <dgm:spPr/>
    </dgm:pt>
    <dgm:pt modelId="{74EB454D-B357-4289-B8F1-B0157FBC153B}" type="pres">
      <dgm:prSet presAssocID="{485652DB-E979-4C66-A44D-E108B187AAAD}" presName="hierRoot2" presStyleCnt="0">
        <dgm:presLayoutVars>
          <dgm:hierBranch val="init"/>
        </dgm:presLayoutVars>
      </dgm:prSet>
      <dgm:spPr/>
    </dgm:pt>
    <dgm:pt modelId="{A146E137-2884-4E13-ADBA-97D71DF28AFC}" type="pres">
      <dgm:prSet presAssocID="{485652DB-E979-4C66-A44D-E108B187AAAD}" presName="rootComposite" presStyleCnt="0"/>
      <dgm:spPr/>
    </dgm:pt>
    <dgm:pt modelId="{4F0FFEC5-4DA7-4228-AFDE-8C43DBE54CC4}" type="pres">
      <dgm:prSet presAssocID="{485652DB-E979-4C66-A44D-E108B187AAAD}" presName="rootText" presStyleLbl="node2" presStyleIdx="1" presStyleCnt="2">
        <dgm:presLayoutVars>
          <dgm:chPref val="3"/>
        </dgm:presLayoutVars>
      </dgm:prSet>
      <dgm:spPr/>
    </dgm:pt>
    <dgm:pt modelId="{8AD2A4B2-025F-4D13-ACA7-A08261F8BE86}" type="pres">
      <dgm:prSet presAssocID="{485652DB-E979-4C66-A44D-E108B187AAAD}" presName="rootConnector" presStyleLbl="node2" presStyleIdx="1" presStyleCnt="2"/>
      <dgm:spPr/>
    </dgm:pt>
    <dgm:pt modelId="{F60E24C2-B54D-4CB5-808A-5B58645C4EA5}" type="pres">
      <dgm:prSet presAssocID="{485652DB-E979-4C66-A44D-E108B187AAAD}" presName="hierChild4" presStyleCnt="0"/>
      <dgm:spPr/>
    </dgm:pt>
    <dgm:pt modelId="{E7617105-3E43-43EC-81E4-7CBCB57A3205}" type="pres">
      <dgm:prSet presAssocID="{21E31558-D779-407E-A5E3-6B5509B50D97}" presName="Name37" presStyleLbl="parChTrans1D3" presStyleIdx="2" presStyleCnt="4"/>
      <dgm:spPr/>
    </dgm:pt>
    <dgm:pt modelId="{C296CF8B-797D-4240-97B0-A03743CD1C0E}" type="pres">
      <dgm:prSet presAssocID="{5EA8D6E4-CCA1-47D8-B5C0-6743B36190E6}" presName="hierRoot2" presStyleCnt="0">
        <dgm:presLayoutVars>
          <dgm:hierBranch val="init"/>
        </dgm:presLayoutVars>
      </dgm:prSet>
      <dgm:spPr/>
    </dgm:pt>
    <dgm:pt modelId="{6DD683A7-0454-4F92-9E77-0340000505FC}" type="pres">
      <dgm:prSet presAssocID="{5EA8D6E4-CCA1-47D8-B5C0-6743B36190E6}" presName="rootComposite" presStyleCnt="0"/>
      <dgm:spPr/>
    </dgm:pt>
    <dgm:pt modelId="{442CC4E0-A58B-47C1-BF25-3E64EE0B9B8B}" type="pres">
      <dgm:prSet presAssocID="{5EA8D6E4-CCA1-47D8-B5C0-6743B36190E6}" presName="rootText" presStyleLbl="node3" presStyleIdx="2" presStyleCnt="4">
        <dgm:presLayoutVars>
          <dgm:chPref val="3"/>
        </dgm:presLayoutVars>
      </dgm:prSet>
      <dgm:spPr/>
    </dgm:pt>
    <dgm:pt modelId="{323799DD-DA8F-4AB6-966F-4A096B5AB770}" type="pres">
      <dgm:prSet presAssocID="{5EA8D6E4-CCA1-47D8-B5C0-6743B36190E6}" presName="rootConnector" presStyleLbl="node3" presStyleIdx="2" presStyleCnt="4"/>
      <dgm:spPr/>
    </dgm:pt>
    <dgm:pt modelId="{63FDAC2B-6D20-470C-8674-BC8FC1167A18}" type="pres">
      <dgm:prSet presAssocID="{5EA8D6E4-CCA1-47D8-B5C0-6743B36190E6}" presName="hierChild4" presStyleCnt="0"/>
      <dgm:spPr/>
    </dgm:pt>
    <dgm:pt modelId="{BEE9C261-F5EF-4618-B0C1-8F5FE3ABCF97}" type="pres">
      <dgm:prSet presAssocID="{5EA8D6E4-CCA1-47D8-B5C0-6743B36190E6}" presName="hierChild5" presStyleCnt="0"/>
      <dgm:spPr/>
    </dgm:pt>
    <dgm:pt modelId="{00C767D2-25C5-4BB9-9E59-F6984FC5A407}" type="pres">
      <dgm:prSet presAssocID="{5C83D600-7093-425B-92B7-BC23F1F080BF}" presName="Name37" presStyleLbl="parChTrans1D3" presStyleIdx="3" presStyleCnt="4"/>
      <dgm:spPr/>
    </dgm:pt>
    <dgm:pt modelId="{AC2D3EA9-98F9-47B6-B532-92432A5F754A}" type="pres">
      <dgm:prSet presAssocID="{CCD8B2AE-6DFF-4219-A6C2-36F5A1C57C67}" presName="hierRoot2" presStyleCnt="0">
        <dgm:presLayoutVars>
          <dgm:hierBranch val="init"/>
        </dgm:presLayoutVars>
      </dgm:prSet>
      <dgm:spPr/>
    </dgm:pt>
    <dgm:pt modelId="{2D35C6EC-7FE7-4F31-9E72-925BD7A8CAAC}" type="pres">
      <dgm:prSet presAssocID="{CCD8B2AE-6DFF-4219-A6C2-36F5A1C57C67}" presName="rootComposite" presStyleCnt="0"/>
      <dgm:spPr/>
    </dgm:pt>
    <dgm:pt modelId="{7BF413A2-C00E-413B-9B89-5E27EBC20D12}" type="pres">
      <dgm:prSet presAssocID="{CCD8B2AE-6DFF-4219-A6C2-36F5A1C57C67}" presName="rootText" presStyleLbl="node3" presStyleIdx="3" presStyleCnt="4">
        <dgm:presLayoutVars>
          <dgm:chPref val="3"/>
        </dgm:presLayoutVars>
      </dgm:prSet>
      <dgm:spPr/>
    </dgm:pt>
    <dgm:pt modelId="{20D1F29E-E61C-4070-A552-C8FDE2B674C1}" type="pres">
      <dgm:prSet presAssocID="{CCD8B2AE-6DFF-4219-A6C2-36F5A1C57C67}" presName="rootConnector" presStyleLbl="node3" presStyleIdx="3" presStyleCnt="4"/>
      <dgm:spPr/>
    </dgm:pt>
    <dgm:pt modelId="{E8F068E2-5463-485F-A657-A8270F51AAA7}" type="pres">
      <dgm:prSet presAssocID="{CCD8B2AE-6DFF-4219-A6C2-36F5A1C57C67}" presName="hierChild4" presStyleCnt="0"/>
      <dgm:spPr/>
    </dgm:pt>
    <dgm:pt modelId="{2948ED9C-F18E-4E3E-B888-571C338CB69B}" type="pres">
      <dgm:prSet presAssocID="{CCD8B2AE-6DFF-4219-A6C2-36F5A1C57C67}" presName="hierChild5" presStyleCnt="0"/>
      <dgm:spPr/>
    </dgm:pt>
    <dgm:pt modelId="{81A48CCC-87D2-4A45-8469-5B244EA91AF2}" type="pres">
      <dgm:prSet presAssocID="{485652DB-E979-4C66-A44D-E108B187AAAD}" presName="hierChild5" presStyleCnt="0"/>
      <dgm:spPr/>
    </dgm:pt>
    <dgm:pt modelId="{572D5B14-B019-4B7D-9050-99622992B2A7}" type="pres">
      <dgm:prSet presAssocID="{2977EBAC-B568-4323-903C-4238802117B3}" presName="hierChild3" presStyleCnt="0"/>
      <dgm:spPr/>
    </dgm:pt>
  </dgm:ptLst>
  <dgm:cxnLst>
    <dgm:cxn modelId="{80F8B904-1F33-4AB9-B0F4-FD6D7ECEDD00}" type="presOf" srcId="{2977EBAC-B568-4323-903C-4238802117B3}" destId="{9FC9A15B-9887-4D81-9510-7B7D20B1FD7E}" srcOrd="1" destOrd="0" presId="urn:microsoft.com/office/officeart/2005/8/layout/orgChart1"/>
    <dgm:cxn modelId="{A52E870E-61DD-4334-80A6-4E04BB3CCD14}" type="presOf" srcId="{EB096631-5F8B-484E-AACE-0D3275A9550D}" destId="{D3EBBA30-03A2-4B3C-B981-F3BC298B7206}" srcOrd="0" destOrd="0" presId="urn:microsoft.com/office/officeart/2005/8/layout/orgChart1"/>
    <dgm:cxn modelId="{321D091C-1CEF-46E2-9FFE-C744B54FDD31}" srcId="{D6C8FE9E-788A-463F-B4AE-FEE49FF3918E}" destId="{75032DA2-2007-4054-B15E-F58242466DB1}" srcOrd="0" destOrd="0" parTransId="{1915C522-232B-4726-891B-84D5B215FF29}" sibTransId="{8638C00E-4A76-4407-920B-1A9B9E7F31BD}"/>
    <dgm:cxn modelId="{5A213223-A15B-480F-A3D1-B1569FBFABD7}" type="presOf" srcId="{5C83D600-7093-425B-92B7-BC23F1F080BF}" destId="{00C767D2-25C5-4BB9-9E59-F6984FC5A407}" srcOrd="0" destOrd="0" presId="urn:microsoft.com/office/officeart/2005/8/layout/orgChart1"/>
    <dgm:cxn modelId="{F6833825-6149-47D7-9D70-A1E79ED07B13}" srcId="{2977EBAC-B568-4323-903C-4238802117B3}" destId="{D6C8FE9E-788A-463F-B4AE-FEE49FF3918E}" srcOrd="0" destOrd="0" parTransId="{1F3A4B7C-3D67-4E70-BC50-B20BCF9683E3}" sibTransId="{5BECBC63-F777-4B9B-93B7-8BD2C8696726}"/>
    <dgm:cxn modelId="{01F8D22A-963B-4DDA-9F65-02DC03BDA7D6}" type="presOf" srcId="{CCD8B2AE-6DFF-4219-A6C2-36F5A1C57C67}" destId="{20D1F29E-E61C-4070-A552-C8FDE2B674C1}" srcOrd="1" destOrd="0" presId="urn:microsoft.com/office/officeart/2005/8/layout/orgChart1"/>
    <dgm:cxn modelId="{904FED36-3977-46A2-9479-78D2E3EE2D51}" type="presOf" srcId="{485652DB-E979-4C66-A44D-E108B187AAAD}" destId="{8AD2A4B2-025F-4D13-ACA7-A08261F8BE86}" srcOrd="1" destOrd="0" presId="urn:microsoft.com/office/officeart/2005/8/layout/orgChart1"/>
    <dgm:cxn modelId="{97B1FF37-339D-464F-A366-A65C3B2AC5DE}" type="presOf" srcId="{2977EBAC-B568-4323-903C-4238802117B3}" destId="{62862598-4270-4DE3-B094-771DFF434D54}" srcOrd="0" destOrd="0" presId="urn:microsoft.com/office/officeart/2005/8/layout/orgChart1"/>
    <dgm:cxn modelId="{773C2363-DB64-48A3-B4D1-7941FC3E766E}" type="presOf" srcId="{D6C8FE9E-788A-463F-B4AE-FEE49FF3918E}" destId="{BA5BBCA7-5ADC-4625-B992-327139F39924}" srcOrd="0" destOrd="0" presId="urn:microsoft.com/office/officeart/2005/8/layout/orgChart1"/>
    <dgm:cxn modelId="{6FC57048-4E7A-44C3-B6A0-D420E8869B92}" srcId="{2977EBAC-B568-4323-903C-4238802117B3}" destId="{485652DB-E979-4C66-A44D-E108B187AAAD}" srcOrd="1" destOrd="0" parTransId="{18F6C50B-2E13-4F5E-95D6-649A581C7FD2}" sibTransId="{5D3C2E54-6AE1-47E3-B939-570B086E590F}"/>
    <dgm:cxn modelId="{CF6BD974-0306-4458-9B65-9D622A72EA00}" type="presOf" srcId="{1915C522-232B-4726-891B-84D5B215FF29}" destId="{182E5FAE-018C-4EA1-8271-1BA2171AB3BE}" srcOrd="0" destOrd="0" presId="urn:microsoft.com/office/officeart/2005/8/layout/orgChart1"/>
    <dgm:cxn modelId="{250C0158-B02F-48EB-91AB-252C724A1441}" type="presOf" srcId="{485652DB-E979-4C66-A44D-E108B187AAAD}" destId="{4F0FFEC5-4DA7-4228-AFDE-8C43DBE54CC4}" srcOrd="0" destOrd="0" presId="urn:microsoft.com/office/officeart/2005/8/layout/orgChart1"/>
    <dgm:cxn modelId="{643FF07C-4B92-494A-8AB5-DE85137DB028}" type="presOf" srcId="{21E31558-D779-407E-A5E3-6B5509B50D97}" destId="{E7617105-3E43-43EC-81E4-7CBCB57A3205}" srcOrd="0" destOrd="0" presId="urn:microsoft.com/office/officeart/2005/8/layout/orgChart1"/>
    <dgm:cxn modelId="{5077F48F-AB9E-43C5-A26C-CF689DEC36D6}" srcId="{5F3A4387-80D1-40C4-A957-0ED3956B74AE}" destId="{2977EBAC-B568-4323-903C-4238802117B3}" srcOrd="0" destOrd="0" parTransId="{056DA695-D671-433C-85E3-5C37A81A5B24}" sibTransId="{25880C8B-32C3-4807-A65F-E890B4C9FFC0}"/>
    <dgm:cxn modelId="{CB17C695-B230-4A07-9FF2-B5D9243F88C0}" srcId="{D6C8FE9E-788A-463F-B4AE-FEE49FF3918E}" destId="{EB096631-5F8B-484E-AACE-0D3275A9550D}" srcOrd="1" destOrd="0" parTransId="{75726AF3-7BC0-4007-B4FB-EE436A4426A7}" sibTransId="{6A5C91CE-A0F3-4F41-A7BE-1D6F7A281CE6}"/>
    <dgm:cxn modelId="{22DB82A8-73E9-4698-B553-E1166BEEB37A}" type="presOf" srcId="{1F3A4B7C-3D67-4E70-BC50-B20BCF9683E3}" destId="{83B2A1F9-0AAB-441B-B519-441AD5C848D7}" srcOrd="0" destOrd="0" presId="urn:microsoft.com/office/officeart/2005/8/layout/orgChart1"/>
    <dgm:cxn modelId="{136535BB-4D29-4F55-9EA2-6ED952ED8C58}" type="presOf" srcId="{5EA8D6E4-CCA1-47D8-B5C0-6743B36190E6}" destId="{442CC4E0-A58B-47C1-BF25-3E64EE0B9B8B}" srcOrd="0" destOrd="0" presId="urn:microsoft.com/office/officeart/2005/8/layout/orgChart1"/>
    <dgm:cxn modelId="{E2B9A4BE-8641-4621-8C65-72EFB752782F}" type="presOf" srcId="{5EA8D6E4-CCA1-47D8-B5C0-6743B36190E6}" destId="{323799DD-DA8F-4AB6-966F-4A096B5AB770}" srcOrd="1" destOrd="0" presId="urn:microsoft.com/office/officeart/2005/8/layout/orgChart1"/>
    <dgm:cxn modelId="{F5D719C0-BD4C-4393-BA8F-9E795FB5D2DC}" srcId="{485652DB-E979-4C66-A44D-E108B187AAAD}" destId="{5EA8D6E4-CCA1-47D8-B5C0-6743B36190E6}" srcOrd="0" destOrd="0" parTransId="{21E31558-D779-407E-A5E3-6B5509B50D97}" sibTransId="{C8BDE4B5-7019-4C0B-9FE4-997B716293B7}"/>
    <dgm:cxn modelId="{90D121C1-91B9-4A01-9E84-105D5D81F179}" srcId="{485652DB-E979-4C66-A44D-E108B187AAAD}" destId="{CCD8B2AE-6DFF-4219-A6C2-36F5A1C57C67}" srcOrd="1" destOrd="0" parTransId="{5C83D600-7093-425B-92B7-BC23F1F080BF}" sibTransId="{FA08F8B5-6CC5-497D-8CEF-E0BBEC5EE145}"/>
    <dgm:cxn modelId="{42418BC4-5966-476A-A5C4-DAA9574AC50A}" type="presOf" srcId="{75032DA2-2007-4054-B15E-F58242466DB1}" destId="{16AAB2D3-CBF0-43E5-97BB-A9B76CF1B9B0}" srcOrd="1" destOrd="0" presId="urn:microsoft.com/office/officeart/2005/8/layout/orgChart1"/>
    <dgm:cxn modelId="{524089C5-997B-4CD9-BC76-BD701A357388}" type="presOf" srcId="{75032DA2-2007-4054-B15E-F58242466DB1}" destId="{B2AAFC57-7F32-4101-976B-8722E06589D6}" srcOrd="0" destOrd="0" presId="urn:microsoft.com/office/officeart/2005/8/layout/orgChart1"/>
    <dgm:cxn modelId="{AB168BCC-90B1-457D-8E43-12DB4F4D939E}" type="presOf" srcId="{D6C8FE9E-788A-463F-B4AE-FEE49FF3918E}" destId="{09431278-C342-4176-AB86-0395C5725A03}" srcOrd="1" destOrd="0" presId="urn:microsoft.com/office/officeart/2005/8/layout/orgChart1"/>
    <dgm:cxn modelId="{DFB16AD3-509A-4842-AF30-F14A5EE46465}" type="presOf" srcId="{CCD8B2AE-6DFF-4219-A6C2-36F5A1C57C67}" destId="{7BF413A2-C00E-413B-9B89-5E27EBC20D12}" srcOrd="0" destOrd="0" presId="urn:microsoft.com/office/officeart/2005/8/layout/orgChart1"/>
    <dgm:cxn modelId="{324990D5-8497-4809-8E0F-C485B72F59E5}" type="presOf" srcId="{18F6C50B-2E13-4F5E-95D6-649A581C7FD2}" destId="{FA60BD29-1EB6-4984-8E03-8E85D8EA5999}" srcOrd="0" destOrd="0" presId="urn:microsoft.com/office/officeart/2005/8/layout/orgChart1"/>
    <dgm:cxn modelId="{909BF8DC-FA09-438E-A6F3-06CF723B58C8}" type="presOf" srcId="{EB096631-5F8B-484E-AACE-0D3275A9550D}" destId="{92047CC6-099C-48A5-9C00-5C161FDA460B}" srcOrd="1" destOrd="0" presId="urn:microsoft.com/office/officeart/2005/8/layout/orgChart1"/>
    <dgm:cxn modelId="{17F1B6E6-2876-47DA-8F47-AC001575A1AA}" type="presOf" srcId="{75726AF3-7BC0-4007-B4FB-EE436A4426A7}" destId="{1A15E9F5-2F13-4DD7-B923-35197D60E1F9}" srcOrd="0" destOrd="0" presId="urn:microsoft.com/office/officeart/2005/8/layout/orgChart1"/>
    <dgm:cxn modelId="{AB001CF8-899A-4BE8-B873-F5852566D593}" type="presOf" srcId="{5F3A4387-80D1-40C4-A957-0ED3956B74AE}" destId="{000F4EEE-00C9-42E2-A1FD-109DEB2C4E36}" srcOrd="0" destOrd="0" presId="urn:microsoft.com/office/officeart/2005/8/layout/orgChart1"/>
    <dgm:cxn modelId="{086ECC39-7CD6-4E74-86C4-0D82EEEDE0AF}" type="presParOf" srcId="{000F4EEE-00C9-42E2-A1FD-109DEB2C4E36}" destId="{44C200A4-47BA-49DF-8A7D-87A1B40A616F}" srcOrd="0" destOrd="0" presId="urn:microsoft.com/office/officeart/2005/8/layout/orgChart1"/>
    <dgm:cxn modelId="{9BB9C87B-1F9E-4C8C-9837-4EC9E0B80D78}" type="presParOf" srcId="{44C200A4-47BA-49DF-8A7D-87A1B40A616F}" destId="{502C61F4-9D22-4662-85B4-2387B3C26A62}" srcOrd="0" destOrd="0" presId="urn:microsoft.com/office/officeart/2005/8/layout/orgChart1"/>
    <dgm:cxn modelId="{FE715AF0-305D-4DF7-858C-4DBD43E3789D}" type="presParOf" srcId="{502C61F4-9D22-4662-85B4-2387B3C26A62}" destId="{62862598-4270-4DE3-B094-771DFF434D54}" srcOrd="0" destOrd="0" presId="urn:microsoft.com/office/officeart/2005/8/layout/orgChart1"/>
    <dgm:cxn modelId="{20ABC8DA-2A22-4510-8E84-5CEF8F49C900}" type="presParOf" srcId="{502C61F4-9D22-4662-85B4-2387B3C26A62}" destId="{9FC9A15B-9887-4D81-9510-7B7D20B1FD7E}" srcOrd="1" destOrd="0" presId="urn:microsoft.com/office/officeart/2005/8/layout/orgChart1"/>
    <dgm:cxn modelId="{C1754527-B2B9-45A6-AA16-CEBF9FD923AC}" type="presParOf" srcId="{44C200A4-47BA-49DF-8A7D-87A1B40A616F}" destId="{41EEF7CC-3993-44D6-B490-C1E67BEE2989}" srcOrd="1" destOrd="0" presId="urn:microsoft.com/office/officeart/2005/8/layout/orgChart1"/>
    <dgm:cxn modelId="{B635366D-87D0-4E12-B365-0A7211CE4C36}" type="presParOf" srcId="{41EEF7CC-3993-44D6-B490-C1E67BEE2989}" destId="{83B2A1F9-0AAB-441B-B519-441AD5C848D7}" srcOrd="0" destOrd="0" presId="urn:microsoft.com/office/officeart/2005/8/layout/orgChart1"/>
    <dgm:cxn modelId="{48A65B22-B0CE-46DF-B5DF-33A5BE3B19E5}" type="presParOf" srcId="{41EEF7CC-3993-44D6-B490-C1E67BEE2989}" destId="{7917F22F-0C6C-4B96-9E6D-DF8B7373E80E}" srcOrd="1" destOrd="0" presId="urn:microsoft.com/office/officeart/2005/8/layout/orgChart1"/>
    <dgm:cxn modelId="{B11C1EE7-04B4-4436-BE8F-149438887F79}" type="presParOf" srcId="{7917F22F-0C6C-4B96-9E6D-DF8B7373E80E}" destId="{C74CF62C-2DF1-465E-8982-1D0065DA47C0}" srcOrd="0" destOrd="0" presId="urn:microsoft.com/office/officeart/2005/8/layout/orgChart1"/>
    <dgm:cxn modelId="{E24F3255-AD3C-4C7A-8FDB-730AF1AC7660}" type="presParOf" srcId="{C74CF62C-2DF1-465E-8982-1D0065DA47C0}" destId="{BA5BBCA7-5ADC-4625-B992-327139F39924}" srcOrd="0" destOrd="0" presId="urn:microsoft.com/office/officeart/2005/8/layout/orgChart1"/>
    <dgm:cxn modelId="{1977F021-6C0F-4FEE-BDBC-F82EF198A748}" type="presParOf" srcId="{C74CF62C-2DF1-465E-8982-1D0065DA47C0}" destId="{09431278-C342-4176-AB86-0395C5725A03}" srcOrd="1" destOrd="0" presId="urn:microsoft.com/office/officeart/2005/8/layout/orgChart1"/>
    <dgm:cxn modelId="{5D20D754-B9FB-4C25-A173-3D01FCE04094}" type="presParOf" srcId="{7917F22F-0C6C-4B96-9E6D-DF8B7373E80E}" destId="{E7A7EA6C-F402-4F74-A39C-A82E66A341D2}" srcOrd="1" destOrd="0" presId="urn:microsoft.com/office/officeart/2005/8/layout/orgChart1"/>
    <dgm:cxn modelId="{CB385596-1610-4888-A898-07445B74461A}" type="presParOf" srcId="{E7A7EA6C-F402-4F74-A39C-A82E66A341D2}" destId="{182E5FAE-018C-4EA1-8271-1BA2171AB3BE}" srcOrd="0" destOrd="0" presId="urn:microsoft.com/office/officeart/2005/8/layout/orgChart1"/>
    <dgm:cxn modelId="{3F81B560-32FC-4FAE-8429-6105ED4E5A53}" type="presParOf" srcId="{E7A7EA6C-F402-4F74-A39C-A82E66A341D2}" destId="{8346A879-005B-41F9-9BEC-559C9CEC8D32}" srcOrd="1" destOrd="0" presId="urn:microsoft.com/office/officeart/2005/8/layout/orgChart1"/>
    <dgm:cxn modelId="{22679039-AF35-453D-B967-32369CDACC35}" type="presParOf" srcId="{8346A879-005B-41F9-9BEC-559C9CEC8D32}" destId="{283861CD-F311-4510-BC9C-E6AFC172B8FE}" srcOrd="0" destOrd="0" presId="urn:microsoft.com/office/officeart/2005/8/layout/orgChart1"/>
    <dgm:cxn modelId="{1CD0BF05-D735-4030-A502-B9BEB1D2E809}" type="presParOf" srcId="{283861CD-F311-4510-BC9C-E6AFC172B8FE}" destId="{B2AAFC57-7F32-4101-976B-8722E06589D6}" srcOrd="0" destOrd="0" presId="urn:microsoft.com/office/officeart/2005/8/layout/orgChart1"/>
    <dgm:cxn modelId="{148AF08D-6471-40F8-8C84-8028899009CD}" type="presParOf" srcId="{283861CD-F311-4510-BC9C-E6AFC172B8FE}" destId="{16AAB2D3-CBF0-43E5-97BB-A9B76CF1B9B0}" srcOrd="1" destOrd="0" presId="urn:microsoft.com/office/officeart/2005/8/layout/orgChart1"/>
    <dgm:cxn modelId="{630FFE0D-243F-4991-A35F-E122D2341AA7}" type="presParOf" srcId="{8346A879-005B-41F9-9BEC-559C9CEC8D32}" destId="{57DF7CEF-B1DF-4DBF-9B38-89C015D1504F}" srcOrd="1" destOrd="0" presId="urn:microsoft.com/office/officeart/2005/8/layout/orgChart1"/>
    <dgm:cxn modelId="{6765FEBA-1869-4747-BB2D-0081B0F51EA8}" type="presParOf" srcId="{8346A879-005B-41F9-9BEC-559C9CEC8D32}" destId="{F8ADAF7C-1DB0-46EE-861B-23D876A3D845}" srcOrd="2" destOrd="0" presId="urn:microsoft.com/office/officeart/2005/8/layout/orgChart1"/>
    <dgm:cxn modelId="{77262BB2-5F7C-4A4E-8F13-4F49C0C41FF3}" type="presParOf" srcId="{E7A7EA6C-F402-4F74-A39C-A82E66A341D2}" destId="{1A15E9F5-2F13-4DD7-B923-35197D60E1F9}" srcOrd="2" destOrd="0" presId="urn:microsoft.com/office/officeart/2005/8/layout/orgChart1"/>
    <dgm:cxn modelId="{4620849C-A7B6-45AB-9C28-CA1E7A71D755}" type="presParOf" srcId="{E7A7EA6C-F402-4F74-A39C-A82E66A341D2}" destId="{DAB7E599-9775-428C-9186-3B87AA71706E}" srcOrd="3" destOrd="0" presId="urn:microsoft.com/office/officeart/2005/8/layout/orgChart1"/>
    <dgm:cxn modelId="{593DCB1D-DF11-42AA-8826-6ABF64A6FEB3}" type="presParOf" srcId="{DAB7E599-9775-428C-9186-3B87AA71706E}" destId="{1B3C7E56-CFD0-433D-BA6A-6CFAFE607C4F}" srcOrd="0" destOrd="0" presId="urn:microsoft.com/office/officeart/2005/8/layout/orgChart1"/>
    <dgm:cxn modelId="{C588FDAD-836A-4227-B7FE-6987F4320EE3}" type="presParOf" srcId="{1B3C7E56-CFD0-433D-BA6A-6CFAFE607C4F}" destId="{D3EBBA30-03A2-4B3C-B981-F3BC298B7206}" srcOrd="0" destOrd="0" presId="urn:microsoft.com/office/officeart/2005/8/layout/orgChart1"/>
    <dgm:cxn modelId="{6E6BA4EF-2DFB-4F88-89E7-B344B85666E4}" type="presParOf" srcId="{1B3C7E56-CFD0-433D-BA6A-6CFAFE607C4F}" destId="{92047CC6-099C-48A5-9C00-5C161FDA460B}" srcOrd="1" destOrd="0" presId="urn:microsoft.com/office/officeart/2005/8/layout/orgChart1"/>
    <dgm:cxn modelId="{03D7ADB5-3098-4A99-B55A-7A74061BFD53}" type="presParOf" srcId="{DAB7E599-9775-428C-9186-3B87AA71706E}" destId="{9DF15486-7C93-46D6-85AC-42CA8F3792C7}" srcOrd="1" destOrd="0" presId="urn:microsoft.com/office/officeart/2005/8/layout/orgChart1"/>
    <dgm:cxn modelId="{0A0F50FA-F6BC-44E0-86E0-AA8B2217A399}" type="presParOf" srcId="{DAB7E599-9775-428C-9186-3B87AA71706E}" destId="{EFDF6B49-3DC9-4EAA-9F5F-39B5921DC74E}" srcOrd="2" destOrd="0" presId="urn:microsoft.com/office/officeart/2005/8/layout/orgChart1"/>
    <dgm:cxn modelId="{8F25BC9A-BB7A-429C-A6C5-152520285DB3}" type="presParOf" srcId="{7917F22F-0C6C-4B96-9E6D-DF8B7373E80E}" destId="{ECC36AA5-6B40-44C2-A5FA-B3015A8978A0}" srcOrd="2" destOrd="0" presId="urn:microsoft.com/office/officeart/2005/8/layout/orgChart1"/>
    <dgm:cxn modelId="{074DB8E0-CAE2-432B-8625-2AF074C0BD5F}" type="presParOf" srcId="{41EEF7CC-3993-44D6-B490-C1E67BEE2989}" destId="{FA60BD29-1EB6-4984-8E03-8E85D8EA5999}" srcOrd="2" destOrd="0" presId="urn:microsoft.com/office/officeart/2005/8/layout/orgChart1"/>
    <dgm:cxn modelId="{A11E2F5A-E0DC-49B6-8F3B-AE6158703D79}" type="presParOf" srcId="{41EEF7CC-3993-44D6-B490-C1E67BEE2989}" destId="{74EB454D-B357-4289-B8F1-B0157FBC153B}" srcOrd="3" destOrd="0" presId="urn:microsoft.com/office/officeart/2005/8/layout/orgChart1"/>
    <dgm:cxn modelId="{5F2FFD8B-5EA6-40F5-B91C-E735FD180367}" type="presParOf" srcId="{74EB454D-B357-4289-B8F1-B0157FBC153B}" destId="{A146E137-2884-4E13-ADBA-97D71DF28AFC}" srcOrd="0" destOrd="0" presId="urn:microsoft.com/office/officeart/2005/8/layout/orgChart1"/>
    <dgm:cxn modelId="{ECCDF243-0250-4ED0-8170-1FF75F71DE77}" type="presParOf" srcId="{A146E137-2884-4E13-ADBA-97D71DF28AFC}" destId="{4F0FFEC5-4DA7-4228-AFDE-8C43DBE54CC4}" srcOrd="0" destOrd="0" presId="urn:microsoft.com/office/officeart/2005/8/layout/orgChart1"/>
    <dgm:cxn modelId="{E6A51809-66ED-4178-BF85-4713FD073279}" type="presParOf" srcId="{A146E137-2884-4E13-ADBA-97D71DF28AFC}" destId="{8AD2A4B2-025F-4D13-ACA7-A08261F8BE86}" srcOrd="1" destOrd="0" presId="urn:microsoft.com/office/officeart/2005/8/layout/orgChart1"/>
    <dgm:cxn modelId="{D30D0FBE-773D-4108-92E5-E418F6E3E637}" type="presParOf" srcId="{74EB454D-B357-4289-B8F1-B0157FBC153B}" destId="{F60E24C2-B54D-4CB5-808A-5B58645C4EA5}" srcOrd="1" destOrd="0" presId="urn:microsoft.com/office/officeart/2005/8/layout/orgChart1"/>
    <dgm:cxn modelId="{D4B70A39-D841-4A36-B17F-44D0D649F2ED}" type="presParOf" srcId="{F60E24C2-B54D-4CB5-808A-5B58645C4EA5}" destId="{E7617105-3E43-43EC-81E4-7CBCB57A3205}" srcOrd="0" destOrd="0" presId="urn:microsoft.com/office/officeart/2005/8/layout/orgChart1"/>
    <dgm:cxn modelId="{AB451417-C052-49B8-85DA-7D2E4AEFE244}" type="presParOf" srcId="{F60E24C2-B54D-4CB5-808A-5B58645C4EA5}" destId="{C296CF8B-797D-4240-97B0-A03743CD1C0E}" srcOrd="1" destOrd="0" presId="urn:microsoft.com/office/officeart/2005/8/layout/orgChart1"/>
    <dgm:cxn modelId="{98FB1ADF-ED43-4CD4-BCAD-C7A796FE63ED}" type="presParOf" srcId="{C296CF8B-797D-4240-97B0-A03743CD1C0E}" destId="{6DD683A7-0454-4F92-9E77-0340000505FC}" srcOrd="0" destOrd="0" presId="urn:microsoft.com/office/officeart/2005/8/layout/orgChart1"/>
    <dgm:cxn modelId="{763146B3-6DA0-420F-82C7-49E4A885FF39}" type="presParOf" srcId="{6DD683A7-0454-4F92-9E77-0340000505FC}" destId="{442CC4E0-A58B-47C1-BF25-3E64EE0B9B8B}" srcOrd="0" destOrd="0" presId="urn:microsoft.com/office/officeart/2005/8/layout/orgChart1"/>
    <dgm:cxn modelId="{2E1F51CC-B361-4FD3-A957-5008AD762435}" type="presParOf" srcId="{6DD683A7-0454-4F92-9E77-0340000505FC}" destId="{323799DD-DA8F-4AB6-966F-4A096B5AB770}" srcOrd="1" destOrd="0" presId="urn:microsoft.com/office/officeart/2005/8/layout/orgChart1"/>
    <dgm:cxn modelId="{B0E498F8-CD3C-47B1-A790-06A2A83E8A55}" type="presParOf" srcId="{C296CF8B-797D-4240-97B0-A03743CD1C0E}" destId="{63FDAC2B-6D20-470C-8674-BC8FC1167A18}" srcOrd="1" destOrd="0" presId="urn:microsoft.com/office/officeart/2005/8/layout/orgChart1"/>
    <dgm:cxn modelId="{0E498DE1-154A-4043-91AD-34CB13127B1F}" type="presParOf" srcId="{C296CF8B-797D-4240-97B0-A03743CD1C0E}" destId="{BEE9C261-F5EF-4618-B0C1-8F5FE3ABCF97}" srcOrd="2" destOrd="0" presId="urn:microsoft.com/office/officeart/2005/8/layout/orgChart1"/>
    <dgm:cxn modelId="{C016C343-E9D2-4C6B-B4EC-64566FB36249}" type="presParOf" srcId="{F60E24C2-B54D-4CB5-808A-5B58645C4EA5}" destId="{00C767D2-25C5-4BB9-9E59-F6984FC5A407}" srcOrd="2" destOrd="0" presId="urn:microsoft.com/office/officeart/2005/8/layout/orgChart1"/>
    <dgm:cxn modelId="{2090BFE0-F1B9-4BFD-8B15-A3E55308E866}" type="presParOf" srcId="{F60E24C2-B54D-4CB5-808A-5B58645C4EA5}" destId="{AC2D3EA9-98F9-47B6-B532-92432A5F754A}" srcOrd="3" destOrd="0" presId="urn:microsoft.com/office/officeart/2005/8/layout/orgChart1"/>
    <dgm:cxn modelId="{6DCF867F-2A40-41BA-A843-2E9AEA987921}" type="presParOf" srcId="{AC2D3EA9-98F9-47B6-B532-92432A5F754A}" destId="{2D35C6EC-7FE7-4F31-9E72-925BD7A8CAAC}" srcOrd="0" destOrd="0" presId="urn:microsoft.com/office/officeart/2005/8/layout/orgChart1"/>
    <dgm:cxn modelId="{7A42B1C7-DCA0-46B2-A6BF-21B202861D57}" type="presParOf" srcId="{2D35C6EC-7FE7-4F31-9E72-925BD7A8CAAC}" destId="{7BF413A2-C00E-413B-9B89-5E27EBC20D12}" srcOrd="0" destOrd="0" presId="urn:microsoft.com/office/officeart/2005/8/layout/orgChart1"/>
    <dgm:cxn modelId="{9F49EB77-5079-4D4E-BAB7-DF0B515A0925}" type="presParOf" srcId="{2D35C6EC-7FE7-4F31-9E72-925BD7A8CAAC}" destId="{20D1F29E-E61C-4070-A552-C8FDE2B674C1}" srcOrd="1" destOrd="0" presId="urn:microsoft.com/office/officeart/2005/8/layout/orgChart1"/>
    <dgm:cxn modelId="{389B2FF1-C026-4A05-B7FB-CC3C353ED3A2}" type="presParOf" srcId="{AC2D3EA9-98F9-47B6-B532-92432A5F754A}" destId="{E8F068E2-5463-485F-A657-A8270F51AAA7}" srcOrd="1" destOrd="0" presId="urn:microsoft.com/office/officeart/2005/8/layout/orgChart1"/>
    <dgm:cxn modelId="{3AD42F6A-B16D-45C0-A2E6-650BC7DF41B4}" type="presParOf" srcId="{AC2D3EA9-98F9-47B6-B532-92432A5F754A}" destId="{2948ED9C-F18E-4E3E-B888-571C338CB69B}" srcOrd="2" destOrd="0" presId="urn:microsoft.com/office/officeart/2005/8/layout/orgChart1"/>
    <dgm:cxn modelId="{88645DE9-A780-414A-801A-70B89B3F3F25}" type="presParOf" srcId="{74EB454D-B357-4289-B8F1-B0157FBC153B}" destId="{81A48CCC-87D2-4A45-8469-5B244EA91AF2}" srcOrd="2" destOrd="0" presId="urn:microsoft.com/office/officeart/2005/8/layout/orgChart1"/>
    <dgm:cxn modelId="{D2CC3ECD-B056-4362-AEE3-02249ABAD48E}" type="presParOf" srcId="{44C200A4-47BA-49DF-8A7D-87A1B40A616F}" destId="{572D5B14-B019-4B7D-9050-99622992B2A7}"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A9A1BAE-8860-4989-B44E-6448A62B8C4E}" type="doc">
      <dgm:prSet loTypeId="urn:microsoft.com/office/officeart/2005/8/layout/target1" loCatId="relationship" qsTypeId="urn:microsoft.com/office/officeart/2005/8/quickstyle/simple1" qsCatId="simple" csTypeId="urn:microsoft.com/office/officeart/2005/8/colors/colorful1" csCatId="colorful" phldr="1"/>
      <dgm:spPr/>
      <dgm:t>
        <a:bodyPr/>
        <a:lstStyle/>
        <a:p>
          <a:endParaRPr lang="es-CO"/>
        </a:p>
      </dgm:t>
    </dgm:pt>
    <dgm:pt modelId="{50FAAE8E-2B26-44E2-88F2-30BF004866E9}">
      <dgm:prSet custT="1"/>
      <dgm:spPr/>
      <dgm:t>
        <a:bodyPr/>
        <a:lstStyle/>
        <a:p>
          <a:r>
            <a:rPr lang="es-MX" sz="1200" b="1" i="0" dirty="0"/>
            <a:t>Escuchar conecta:</a:t>
          </a:r>
          <a:r>
            <a:rPr lang="es-MX" sz="1200" b="0" i="0" dirty="0"/>
            <a:t> Nuestras historias personales pueden conmover, pero también revelan valores y desafíos compartidos cuando escuchamos a otros con empatía.</a:t>
          </a:r>
          <a:endParaRPr lang="es-CO" sz="1200" dirty="0"/>
        </a:p>
      </dgm:t>
    </dgm:pt>
    <dgm:pt modelId="{802D1E30-21B2-4FB9-9DA1-8E44AE657C38}" type="parTrans" cxnId="{53F1F29D-81FF-43C8-AB26-F7FB790036A6}">
      <dgm:prSet/>
      <dgm:spPr/>
      <dgm:t>
        <a:bodyPr/>
        <a:lstStyle/>
        <a:p>
          <a:endParaRPr lang="es-CO"/>
        </a:p>
      </dgm:t>
    </dgm:pt>
    <dgm:pt modelId="{AC3E47AB-C637-4FDF-BE7C-CDCDBE20FFBC}" type="sibTrans" cxnId="{53F1F29D-81FF-43C8-AB26-F7FB790036A6}">
      <dgm:prSet/>
      <dgm:spPr/>
      <dgm:t>
        <a:bodyPr/>
        <a:lstStyle/>
        <a:p>
          <a:endParaRPr lang="es-CO"/>
        </a:p>
      </dgm:t>
    </dgm:pt>
    <dgm:pt modelId="{B1BECAF8-E552-4774-89CA-F95B64971FF2}">
      <dgm:prSet custT="1"/>
      <dgm:spPr/>
      <dgm:t>
        <a:bodyPr/>
        <a:lstStyle/>
        <a:p>
          <a:r>
            <a:rPr lang="es-MX" sz="1200" b="1" i="0"/>
            <a:t>Territorio común:</a:t>
          </a:r>
          <a:r>
            <a:rPr lang="es-MX" sz="1200" b="0" i="0"/>
            <a:t> Aun desde experiencias distintas, emergen dolores similares, decisiones valientes y principios comunes.</a:t>
          </a:r>
          <a:endParaRPr lang="es-CO" sz="1200"/>
        </a:p>
      </dgm:t>
    </dgm:pt>
    <dgm:pt modelId="{71EFEFD9-AC7C-435D-9699-84A1DA4ACBCE}" type="parTrans" cxnId="{789EF281-1FD7-473E-B4ED-9AF73F093A57}">
      <dgm:prSet/>
      <dgm:spPr/>
      <dgm:t>
        <a:bodyPr/>
        <a:lstStyle/>
        <a:p>
          <a:endParaRPr lang="es-CO"/>
        </a:p>
      </dgm:t>
    </dgm:pt>
    <dgm:pt modelId="{61946F91-D518-481C-B03E-1B02169A2FBB}" type="sibTrans" cxnId="{789EF281-1FD7-473E-B4ED-9AF73F093A57}">
      <dgm:prSet/>
      <dgm:spPr/>
      <dgm:t>
        <a:bodyPr/>
        <a:lstStyle/>
        <a:p>
          <a:endParaRPr lang="es-CO"/>
        </a:p>
      </dgm:t>
    </dgm:pt>
    <dgm:pt modelId="{F1B2057F-9048-4F44-8FBB-5AD5CAF7F534}">
      <dgm:prSet custT="1"/>
      <dgm:spPr/>
      <dgm:t>
        <a:bodyPr/>
        <a:lstStyle/>
        <a:p>
          <a:r>
            <a:rPr lang="es-MX" sz="1200" b="1" i="0" dirty="0"/>
            <a:t>Conexiones nuevas y antiguas:</a:t>
          </a:r>
          <a:r>
            <a:rPr lang="es-MX" sz="1200" b="0" i="0" dirty="0"/>
            <a:t> Algunas personas ya han trabajado juntas, otras se acaban de conocer, pero todas pueden descubrir un origen o propósito común.</a:t>
          </a:r>
          <a:endParaRPr lang="es-CO" sz="1200" dirty="0"/>
        </a:p>
      </dgm:t>
    </dgm:pt>
    <dgm:pt modelId="{6F435A72-1015-4BA0-AC84-0A9CFD3CAEE4}" type="parTrans" cxnId="{29ABF6AC-09C0-41A8-8B7F-859A64DF556D}">
      <dgm:prSet/>
      <dgm:spPr/>
      <dgm:t>
        <a:bodyPr/>
        <a:lstStyle/>
        <a:p>
          <a:endParaRPr lang="es-CO"/>
        </a:p>
      </dgm:t>
    </dgm:pt>
    <dgm:pt modelId="{D4F4B14D-7438-40CF-ADF7-B6CC6888F4AD}" type="sibTrans" cxnId="{29ABF6AC-09C0-41A8-8B7F-859A64DF556D}">
      <dgm:prSet/>
      <dgm:spPr/>
      <dgm:t>
        <a:bodyPr/>
        <a:lstStyle/>
        <a:p>
          <a:endParaRPr lang="es-CO"/>
        </a:p>
      </dgm:t>
    </dgm:pt>
    <dgm:pt modelId="{7659C4BB-107A-43B0-B586-20D3CC17A441}">
      <dgm:prSet custT="1"/>
      <dgm:spPr/>
      <dgm:t>
        <a:bodyPr/>
        <a:lstStyle/>
        <a:p>
          <a:r>
            <a:rPr lang="es-MX" sz="1200" b="1" i="0"/>
            <a:t>Propósito compartido:</a:t>
          </a:r>
          <a:r>
            <a:rPr lang="es-MX" sz="1200" b="0" i="0"/>
            <a:t> Identificar valores, desafíos y elecciones compartidas que nos permitan construir una narrativa colectiva sin borrar nuestras diferencias.</a:t>
          </a:r>
          <a:endParaRPr lang="es-CO" sz="1200"/>
        </a:p>
      </dgm:t>
    </dgm:pt>
    <dgm:pt modelId="{51760C75-1E20-43E6-8287-DB4F5569EC3A}" type="parTrans" cxnId="{EF5288B1-08D7-4906-815B-5E9E8F258BEA}">
      <dgm:prSet/>
      <dgm:spPr/>
      <dgm:t>
        <a:bodyPr/>
        <a:lstStyle/>
        <a:p>
          <a:endParaRPr lang="es-CO"/>
        </a:p>
      </dgm:t>
    </dgm:pt>
    <dgm:pt modelId="{AE99FF70-A548-41DA-9F8B-838103C5D64F}" type="sibTrans" cxnId="{EF5288B1-08D7-4906-815B-5E9E8F258BEA}">
      <dgm:prSet/>
      <dgm:spPr/>
      <dgm:t>
        <a:bodyPr/>
        <a:lstStyle/>
        <a:p>
          <a:endParaRPr lang="es-CO"/>
        </a:p>
      </dgm:t>
    </dgm:pt>
    <dgm:pt modelId="{2DDF6978-A985-4FAF-A03A-3B801A49AECA}">
      <dgm:prSet custT="1"/>
      <dgm:spPr/>
      <dgm:t>
        <a:bodyPr/>
        <a:lstStyle/>
        <a:p>
          <a:r>
            <a:rPr lang="es-MX" sz="1200" b="1" i="0"/>
            <a:t>El “nosotros” con propósito:</a:t>
          </a:r>
          <a:r>
            <a:rPr lang="es-MX" sz="1200" b="0" i="0"/>
            <a:t> Esa narrativa conjunta es la base para organizarnos, actuar y construir una hoja de ruta común.</a:t>
          </a:r>
          <a:endParaRPr lang="es-CO" sz="1200"/>
        </a:p>
      </dgm:t>
    </dgm:pt>
    <dgm:pt modelId="{D0D50082-BB7A-49D2-9E34-7ED2141CF819}" type="parTrans" cxnId="{49EDBEAE-33AD-4BFE-97EE-D4865B94E36B}">
      <dgm:prSet/>
      <dgm:spPr/>
      <dgm:t>
        <a:bodyPr/>
        <a:lstStyle/>
        <a:p>
          <a:endParaRPr lang="es-CO"/>
        </a:p>
      </dgm:t>
    </dgm:pt>
    <dgm:pt modelId="{EC2D5585-FBFE-410A-84BA-73B3BCD6C0B4}" type="sibTrans" cxnId="{49EDBEAE-33AD-4BFE-97EE-D4865B94E36B}">
      <dgm:prSet/>
      <dgm:spPr/>
      <dgm:t>
        <a:bodyPr/>
        <a:lstStyle/>
        <a:p>
          <a:endParaRPr lang="es-CO"/>
        </a:p>
      </dgm:t>
    </dgm:pt>
    <dgm:pt modelId="{B2C78189-8863-413A-84B9-6EF34F57F9F0}">
      <dgm:prSet/>
      <dgm:spPr/>
    </dgm:pt>
    <dgm:pt modelId="{F1CCAEC4-BE84-4017-A334-02137015E098}" type="parTrans" cxnId="{B186A472-674F-4C0E-95FF-1B664BA358AC}">
      <dgm:prSet/>
      <dgm:spPr/>
      <dgm:t>
        <a:bodyPr/>
        <a:lstStyle/>
        <a:p>
          <a:endParaRPr lang="es-CO"/>
        </a:p>
      </dgm:t>
    </dgm:pt>
    <dgm:pt modelId="{0642A6AB-D9B9-49EB-8F65-DE3DCE4FCFBA}" type="sibTrans" cxnId="{B186A472-674F-4C0E-95FF-1B664BA358AC}">
      <dgm:prSet/>
      <dgm:spPr/>
      <dgm:t>
        <a:bodyPr/>
        <a:lstStyle/>
        <a:p>
          <a:endParaRPr lang="es-CO"/>
        </a:p>
      </dgm:t>
    </dgm:pt>
    <dgm:pt modelId="{900B9D79-B1BC-4B26-A23E-2ACD5B200566}" type="pres">
      <dgm:prSet presAssocID="{CA9A1BAE-8860-4989-B44E-6448A62B8C4E}" presName="composite" presStyleCnt="0">
        <dgm:presLayoutVars>
          <dgm:chMax val="5"/>
          <dgm:dir/>
          <dgm:resizeHandles val="exact"/>
        </dgm:presLayoutVars>
      </dgm:prSet>
      <dgm:spPr/>
    </dgm:pt>
    <dgm:pt modelId="{23910B53-5A3E-49A2-902C-59083C4506FB}" type="pres">
      <dgm:prSet presAssocID="{50FAAE8E-2B26-44E2-88F2-30BF004866E9}" presName="circle1" presStyleLbl="lnNode1" presStyleIdx="0" presStyleCnt="5"/>
      <dgm:spPr/>
    </dgm:pt>
    <dgm:pt modelId="{9A4FB88C-E361-43F0-9DFB-31495F19AFDB}" type="pres">
      <dgm:prSet presAssocID="{50FAAE8E-2B26-44E2-88F2-30BF004866E9}" presName="text1" presStyleLbl="revTx" presStyleIdx="0" presStyleCnt="5" custScaleX="264850" custLinFactNeighborX="83824" custLinFactNeighborY="21262">
        <dgm:presLayoutVars>
          <dgm:bulletEnabled val="1"/>
        </dgm:presLayoutVars>
      </dgm:prSet>
      <dgm:spPr/>
    </dgm:pt>
    <dgm:pt modelId="{EC08E8A2-4A59-4C7D-A581-F620A13ECBDF}" type="pres">
      <dgm:prSet presAssocID="{50FAAE8E-2B26-44E2-88F2-30BF004866E9}" presName="line1" presStyleLbl="callout" presStyleIdx="0" presStyleCnt="10"/>
      <dgm:spPr/>
    </dgm:pt>
    <dgm:pt modelId="{1642852F-FBFF-4F5E-A556-B84AE90D6198}" type="pres">
      <dgm:prSet presAssocID="{50FAAE8E-2B26-44E2-88F2-30BF004866E9}" presName="d1" presStyleLbl="callout" presStyleIdx="1" presStyleCnt="10"/>
      <dgm:spPr/>
    </dgm:pt>
    <dgm:pt modelId="{8A2365B2-19D7-45A7-92AE-10A77013FEC0}" type="pres">
      <dgm:prSet presAssocID="{B1BECAF8-E552-4774-89CA-F95B64971FF2}" presName="circle2" presStyleLbl="lnNode1" presStyleIdx="1" presStyleCnt="5"/>
      <dgm:spPr/>
    </dgm:pt>
    <dgm:pt modelId="{B6681AEE-99A9-4A8E-B860-2FC84D9AFA37}" type="pres">
      <dgm:prSet presAssocID="{B1BECAF8-E552-4774-89CA-F95B64971FF2}" presName="text2" presStyleLbl="revTx" presStyleIdx="1" presStyleCnt="5" custScaleX="264850" custLinFactNeighborX="83824" custLinFactNeighborY="21262">
        <dgm:presLayoutVars>
          <dgm:bulletEnabled val="1"/>
        </dgm:presLayoutVars>
      </dgm:prSet>
      <dgm:spPr/>
    </dgm:pt>
    <dgm:pt modelId="{731089BC-3A9B-40CF-BDD1-B38B43C0A313}" type="pres">
      <dgm:prSet presAssocID="{B1BECAF8-E552-4774-89CA-F95B64971FF2}" presName="line2" presStyleLbl="callout" presStyleIdx="2" presStyleCnt="10"/>
      <dgm:spPr/>
    </dgm:pt>
    <dgm:pt modelId="{94A61E54-CAEF-427C-A11A-A0C2E03DD495}" type="pres">
      <dgm:prSet presAssocID="{B1BECAF8-E552-4774-89CA-F95B64971FF2}" presName="d2" presStyleLbl="callout" presStyleIdx="3" presStyleCnt="10"/>
      <dgm:spPr/>
    </dgm:pt>
    <dgm:pt modelId="{AAD24A0C-7508-4E0A-A5D4-84E6FF78F338}" type="pres">
      <dgm:prSet presAssocID="{F1B2057F-9048-4F44-8FBB-5AD5CAF7F534}" presName="circle3" presStyleLbl="lnNode1" presStyleIdx="2" presStyleCnt="5"/>
      <dgm:spPr/>
    </dgm:pt>
    <dgm:pt modelId="{4EA367C1-CC2C-46CA-B044-E8A880E0D496}" type="pres">
      <dgm:prSet presAssocID="{F1B2057F-9048-4F44-8FBB-5AD5CAF7F534}" presName="text3" presStyleLbl="revTx" presStyleIdx="2" presStyleCnt="5" custScaleX="264850" custLinFactNeighborX="83824" custLinFactNeighborY="21262">
        <dgm:presLayoutVars>
          <dgm:bulletEnabled val="1"/>
        </dgm:presLayoutVars>
      </dgm:prSet>
      <dgm:spPr/>
    </dgm:pt>
    <dgm:pt modelId="{D05A9487-50FB-4AED-B3BF-F5ABDBFF5265}" type="pres">
      <dgm:prSet presAssocID="{F1B2057F-9048-4F44-8FBB-5AD5CAF7F534}" presName="line3" presStyleLbl="callout" presStyleIdx="4" presStyleCnt="10"/>
      <dgm:spPr/>
    </dgm:pt>
    <dgm:pt modelId="{27F72E08-F336-475D-957E-FF82E4E42376}" type="pres">
      <dgm:prSet presAssocID="{F1B2057F-9048-4F44-8FBB-5AD5CAF7F534}" presName="d3" presStyleLbl="callout" presStyleIdx="5" presStyleCnt="10"/>
      <dgm:spPr/>
    </dgm:pt>
    <dgm:pt modelId="{958D21D4-3A71-48A3-B334-DE97D750C846}" type="pres">
      <dgm:prSet presAssocID="{7659C4BB-107A-43B0-B586-20D3CC17A441}" presName="circle4" presStyleLbl="lnNode1" presStyleIdx="3" presStyleCnt="5"/>
      <dgm:spPr/>
    </dgm:pt>
    <dgm:pt modelId="{3EA13134-0279-461D-AF69-EC12DE8C4514}" type="pres">
      <dgm:prSet presAssocID="{7659C4BB-107A-43B0-B586-20D3CC17A441}" presName="text4" presStyleLbl="revTx" presStyleIdx="3" presStyleCnt="5" custScaleX="264850" custLinFactNeighborX="83824" custLinFactNeighborY="21262">
        <dgm:presLayoutVars>
          <dgm:bulletEnabled val="1"/>
        </dgm:presLayoutVars>
      </dgm:prSet>
      <dgm:spPr/>
    </dgm:pt>
    <dgm:pt modelId="{CE551AE5-78D7-491D-A7AA-AB87B8FDF0D7}" type="pres">
      <dgm:prSet presAssocID="{7659C4BB-107A-43B0-B586-20D3CC17A441}" presName="line4" presStyleLbl="callout" presStyleIdx="6" presStyleCnt="10"/>
      <dgm:spPr/>
    </dgm:pt>
    <dgm:pt modelId="{7A738BD4-064D-4127-A8F7-93D0FA4B2F3A}" type="pres">
      <dgm:prSet presAssocID="{7659C4BB-107A-43B0-B586-20D3CC17A441}" presName="d4" presStyleLbl="callout" presStyleIdx="7" presStyleCnt="10"/>
      <dgm:spPr/>
    </dgm:pt>
    <dgm:pt modelId="{76126B18-D5CB-4EBA-B97E-32591E5240FD}" type="pres">
      <dgm:prSet presAssocID="{2DDF6978-A985-4FAF-A03A-3B801A49AECA}" presName="circle5" presStyleLbl="lnNode1" presStyleIdx="4" presStyleCnt="5"/>
      <dgm:spPr/>
    </dgm:pt>
    <dgm:pt modelId="{6CE3569C-6D5E-430E-BC8E-5ACB93715D8E}" type="pres">
      <dgm:prSet presAssocID="{2DDF6978-A985-4FAF-A03A-3B801A49AECA}" presName="text5" presStyleLbl="revTx" presStyleIdx="4" presStyleCnt="5" custScaleX="264850" custLinFactNeighborX="83824" custLinFactNeighborY="21262">
        <dgm:presLayoutVars>
          <dgm:bulletEnabled val="1"/>
        </dgm:presLayoutVars>
      </dgm:prSet>
      <dgm:spPr/>
    </dgm:pt>
    <dgm:pt modelId="{DFF78B74-1616-458C-B093-64323C01670D}" type="pres">
      <dgm:prSet presAssocID="{2DDF6978-A985-4FAF-A03A-3B801A49AECA}" presName="line5" presStyleLbl="callout" presStyleIdx="8" presStyleCnt="10"/>
      <dgm:spPr/>
    </dgm:pt>
    <dgm:pt modelId="{2DCB5979-73BA-4B09-A044-28920D0656B2}" type="pres">
      <dgm:prSet presAssocID="{2DDF6978-A985-4FAF-A03A-3B801A49AECA}" presName="d5" presStyleLbl="callout" presStyleIdx="9" presStyleCnt="10"/>
      <dgm:spPr/>
    </dgm:pt>
  </dgm:ptLst>
  <dgm:cxnLst>
    <dgm:cxn modelId="{06D6A463-6447-489B-A2B9-DDECC4E38654}" type="presOf" srcId="{CA9A1BAE-8860-4989-B44E-6448A62B8C4E}" destId="{900B9D79-B1BC-4B26-A23E-2ACD5B200566}" srcOrd="0" destOrd="0" presId="urn:microsoft.com/office/officeart/2005/8/layout/target1"/>
    <dgm:cxn modelId="{B186A472-674F-4C0E-95FF-1B664BA358AC}" srcId="{CA9A1BAE-8860-4989-B44E-6448A62B8C4E}" destId="{B2C78189-8863-413A-84B9-6EF34F57F9F0}" srcOrd="5" destOrd="0" parTransId="{F1CCAEC4-BE84-4017-A334-02137015E098}" sibTransId="{0642A6AB-D9B9-49EB-8F65-DE3DCE4FCFBA}"/>
    <dgm:cxn modelId="{789EF281-1FD7-473E-B4ED-9AF73F093A57}" srcId="{CA9A1BAE-8860-4989-B44E-6448A62B8C4E}" destId="{B1BECAF8-E552-4774-89CA-F95B64971FF2}" srcOrd="1" destOrd="0" parTransId="{71EFEFD9-AC7C-435D-9699-84A1DA4ACBCE}" sibTransId="{61946F91-D518-481C-B03E-1B02169A2FBB}"/>
    <dgm:cxn modelId="{2F617286-730B-45F6-B40A-9667BF9D4869}" type="presOf" srcId="{B1BECAF8-E552-4774-89CA-F95B64971FF2}" destId="{B6681AEE-99A9-4A8E-B860-2FC84D9AFA37}" srcOrd="0" destOrd="0" presId="urn:microsoft.com/office/officeart/2005/8/layout/target1"/>
    <dgm:cxn modelId="{10A0118E-7FB6-4C42-A38B-DC49C92926DE}" type="presOf" srcId="{2DDF6978-A985-4FAF-A03A-3B801A49AECA}" destId="{6CE3569C-6D5E-430E-BC8E-5ACB93715D8E}" srcOrd="0" destOrd="0" presId="urn:microsoft.com/office/officeart/2005/8/layout/target1"/>
    <dgm:cxn modelId="{53F1F29D-81FF-43C8-AB26-F7FB790036A6}" srcId="{CA9A1BAE-8860-4989-B44E-6448A62B8C4E}" destId="{50FAAE8E-2B26-44E2-88F2-30BF004866E9}" srcOrd="0" destOrd="0" parTransId="{802D1E30-21B2-4FB9-9DA1-8E44AE657C38}" sibTransId="{AC3E47AB-C637-4FDF-BE7C-CDCDBE20FFBC}"/>
    <dgm:cxn modelId="{2D91BDA1-597B-4DDF-90CF-D67B6DF6C7E1}" type="presOf" srcId="{50FAAE8E-2B26-44E2-88F2-30BF004866E9}" destId="{9A4FB88C-E361-43F0-9DFB-31495F19AFDB}" srcOrd="0" destOrd="0" presId="urn:microsoft.com/office/officeart/2005/8/layout/target1"/>
    <dgm:cxn modelId="{29ABF6AC-09C0-41A8-8B7F-859A64DF556D}" srcId="{CA9A1BAE-8860-4989-B44E-6448A62B8C4E}" destId="{F1B2057F-9048-4F44-8FBB-5AD5CAF7F534}" srcOrd="2" destOrd="0" parTransId="{6F435A72-1015-4BA0-AC84-0A9CFD3CAEE4}" sibTransId="{D4F4B14D-7438-40CF-ADF7-B6CC6888F4AD}"/>
    <dgm:cxn modelId="{49EDBEAE-33AD-4BFE-97EE-D4865B94E36B}" srcId="{CA9A1BAE-8860-4989-B44E-6448A62B8C4E}" destId="{2DDF6978-A985-4FAF-A03A-3B801A49AECA}" srcOrd="4" destOrd="0" parTransId="{D0D50082-BB7A-49D2-9E34-7ED2141CF819}" sibTransId="{EC2D5585-FBFE-410A-84BA-73B3BCD6C0B4}"/>
    <dgm:cxn modelId="{EF5288B1-08D7-4906-815B-5E9E8F258BEA}" srcId="{CA9A1BAE-8860-4989-B44E-6448A62B8C4E}" destId="{7659C4BB-107A-43B0-B586-20D3CC17A441}" srcOrd="3" destOrd="0" parTransId="{51760C75-1E20-43E6-8287-DB4F5569EC3A}" sibTransId="{AE99FF70-A548-41DA-9F8B-838103C5D64F}"/>
    <dgm:cxn modelId="{A52C7DB7-E0A5-4670-B4BD-BE0975961C61}" type="presOf" srcId="{F1B2057F-9048-4F44-8FBB-5AD5CAF7F534}" destId="{4EA367C1-CC2C-46CA-B044-E8A880E0D496}" srcOrd="0" destOrd="0" presId="urn:microsoft.com/office/officeart/2005/8/layout/target1"/>
    <dgm:cxn modelId="{FB10B1CB-98C9-4437-BB0D-F956F5FE7EE3}" type="presOf" srcId="{7659C4BB-107A-43B0-B586-20D3CC17A441}" destId="{3EA13134-0279-461D-AF69-EC12DE8C4514}" srcOrd="0" destOrd="0" presId="urn:microsoft.com/office/officeart/2005/8/layout/target1"/>
    <dgm:cxn modelId="{CEC8217C-65C8-491A-A6CE-64C95CAC0304}" type="presParOf" srcId="{900B9D79-B1BC-4B26-A23E-2ACD5B200566}" destId="{23910B53-5A3E-49A2-902C-59083C4506FB}" srcOrd="0" destOrd="0" presId="urn:microsoft.com/office/officeart/2005/8/layout/target1"/>
    <dgm:cxn modelId="{0A9B3951-A600-4888-B23C-ACDC70D6F66F}" type="presParOf" srcId="{900B9D79-B1BC-4B26-A23E-2ACD5B200566}" destId="{9A4FB88C-E361-43F0-9DFB-31495F19AFDB}" srcOrd="1" destOrd="0" presId="urn:microsoft.com/office/officeart/2005/8/layout/target1"/>
    <dgm:cxn modelId="{997A65E8-59FA-48E4-97B8-6E09822564B2}" type="presParOf" srcId="{900B9D79-B1BC-4B26-A23E-2ACD5B200566}" destId="{EC08E8A2-4A59-4C7D-A581-F620A13ECBDF}" srcOrd="2" destOrd="0" presId="urn:microsoft.com/office/officeart/2005/8/layout/target1"/>
    <dgm:cxn modelId="{E2C5038D-2F95-4490-A45F-3BFA88980DE0}" type="presParOf" srcId="{900B9D79-B1BC-4B26-A23E-2ACD5B200566}" destId="{1642852F-FBFF-4F5E-A556-B84AE90D6198}" srcOrd="3" destOrd="0" presId="urn:microsoft.com/office/officeart/2005/8/layout/target1"/>
    <dgm:cxn modelId="{99062EB1-ED53-4515-8625-00CA6080AE49}" type="presParOf" srcId="{900B9D79-B1BC-4B26-A23E-2ACD5B200566}" destId="{8A2365B2-19D7-45A7-92AE-10A77013FEC0}" srcOrd="4" destOrd="0" presId="urn:microsoft.com/office/officeart/2005/8/layout/target1"/>
    <dgm:cxn modelId="{B32B0F5C-EC62-4F87-A9AA-2D45589B3D2F}" type="presParOf" srcId="{900B9D79-B1BC-4B26-A23E-2ACD5B200566}" destId="{B6681AEE-99A9-4A8E-B860-2FC84D9AFA37}" srcOrd="5" destOrd="0" presId="urn:microsoft.com/office/officeart/2005/8/layout/target1"/>
    <dgm:cxn modelId="{97FFF705-EFC0-40CC-95BE-72C7C3988D24}" type="presParOf" srcId="{900B9D79-B1BC-4B26-A23E-2ACD5B200566}" destId="{731089BC-3A9B-40CF-BDD1-B38B43C0A313}" srcOrd="6" destOrd="0" presId="urn:microsoft.com/office/officeart/2005/8/layout/target1"/>
    <dgm:cxn modelId="{791BC0D3-675E-4BD0-9DE0-1F16BE7BA009}" type="presParOf" srcId="{900B9D79-B1BC-4B26-A23E-2ACD5B200566}" destId="{94A61E54-CAEF-427C-A11A-A0C2E03DD495}" srcOrd="7" destOrd="0" presId="urn:microsoft.com/office/officeart/2005/8/layout/target1"/>
    <dgm:cxn modelId="{B0E81C00-9FFB-4772-A688-A7E25886CEF9}" type="presParOf" srcId="{900B9D79-B1BC-4B26-A23E-2ACD5B200566}" destId="{AAD24A0C-7508-4E0A-A5D4-84E6FF78F338}" srcOrd="8" destOrd="0" presId="urn:microsoft.com/office/officeart/2005/8/layout/target1"/>
    <dgm:cxn modelId="{4D54D094-9774-46AE-A596-D200D01C3A29}" type="presParOf" srcId="{900B9D79-B1BC-4B26-A23E-2ACD5B200566}" destId="{4EA367C1-CC2C-46CA-B044-E8A880E0D496}" srcOrd="9" destOrd="0" presId="urn:microsoft.com/office/officeart/2005/8/layout/target1"/>
    <dgm:cxn modelId="{29DE7836-84B6-471C-85EE-DAF1D3431FC1}" type="presParOf" srcId="{900B9D79-B1BC-4B26-A23E-2ACD5B200566}" destId="{D05A9487-50FB-4AED-B3BF-F5ABDBFF5265}" srcOrd="10" destOrd="0" presId="urn:microsoft.com/office/officeart/2005/8/layout/target1"/>
    <dgm:cxn modelId="{861F1E54-C02F-4661-BBBB-2CB1DAD8CE08}" type="presParOf" srcId="{900B9D79-B1BC-4B26-A23E-2ACD5B200566}" destId="{27F72E08-F336-475D-957E-FF82E4E42376}" srcOrd="11" destOrd="0" presId="urn:microsoft.com/office/officeart/2005/8/layout/target1"/>
    <dgm:cxn modelId="{485DD9EC-B465-48D4-A830-D3F13564FA79}" type="presParOf" srcId="{900B9D79-B1BC-4B26-A23E-2ACD5B200566}" destId="{958D21D4-3A71-48A3-B334-DE97D750C846}" srcOrd="12" destOrd="0" presId="urn:microsoft.com/office/officeart/2005/8/layout/target1"/>
    <dgm:cxn modelId="{B222422B-6516-4F40-BC67-C801BBE14593}" type="presParOf" srcId="{900B9D79-B1BC-4B26-A23E-2ACD5B200566}" destId="{3EA13134-0279-461D-AF69-EC12DE8C4514}" srcOrd="13" destOrd="0" presId="urn:microsoft.com/office/officeart/2005/8/layout/target1"/>
    <dgm:cxn modelId="{7263E014-698C-4A86-9381-C36FE6311D01}" type="presParOf" srcId="{900B9D79-B1BC-4B26-A23E-2ACD5B200566}" destId="{CE551AE5-78D7-491D-A7AA-AB87B8FDF0D7}" srcOrd="14" destOrd="0" presId="urn:microsoft.com/office/officeart/2005/8/layout/target1"/>
    <dgm:cxn modelId="{195F3870-EFEC-4DBF-B43D-2387D7A0D79D}" type="presParOf" srcId="{900B9D79-B1BC-4B26-A23E-2ACD5B200566}" destId="{7A738BD4-064D-4127-A8F7-93D0FA4B2F3A}" srcOrd="15" destOrd="0" presId="urn:microsoft.com/office/officeart/2005/8/layout/target1"/>
    <dgm:cxn modelId="{FD22E6AF-F77A-4401-8744-27269BF0774F}" type="presParOf" srcId="{900B9D79-B1BC-4B26-A23E-2ACD5B200566}" destId="{76126B18-D5CB-4EBA-B97E-32591E5240FD}" srcOrd="16" destOrd="0" presId="urn:microsoft.com/office/officeart/2005/8/layout/target1"/>
    <dgm:cxn modelId="{3719662A-3E87-4EA6-AC8B-DD5C4890418E}" type="presParOf" srcId="{900B9D79-B1BC-4B26-A23E-2ACD5B200566}" destId="{6CE3569C-6D5E-430E-BC8E-5ACB93715D8E}" srcOrd="17" destOrd="0" presId="urn:microsoft.com/office/officeart/2005/8/layout/target1"/>
    <dgm:cxn modelId="{A1842EFA-6AE9-40C2-A373-A76CB712DBD6}" type="presParOf" srcId="{900B9D79-B1BC-4B26-A23E-2ACD5B200566}" destId="{DFF78B74-1616-458C-B093-64323C01670D}" srcOrd="18" destOrd="0" presId="urn:microsoft.com/office/officeart/2005/8/layout/target1"/>
    <dgm:cxn modelId="{04F9566B-E073-4457-AA28-E05756DAC9B2}" type="presParOf" srcId="{900B9D79-B1BC-4B26-A23E-2ACD5B200566}" destId="{2DCB5979-73BA-4B09-A044-28920D0656B2}" srcOrd="19"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356C3FD-979D-46EF-AB71-D3AFAC1BA836}" type="doc">
      <dgm:prSet loTypeId="urn:microsoft.com/office/officeart/2005/8/layout/cycle2" loCatId="cycle" qsTypeId="urn:microsoft.com/office/officeart/2005/8/quickstyle/simple1" qsCatId="simple" csTypeId="urn:microsoft.com/office/officeart/2005/8/colors/colorful4" csCatId="colorful" phldr="1"/>
      <dgm:spPr/>
      <dgm:t>
        <a:bodyPr/>
        <a:lstStyle/>
        <a:p>
          <a:endParaRPr lang="es-CO"/>
        </a:p>
      </dgm:t>
    </dgm:pt>
    <dgm:pt modelId="{46DB79CC-3411-4FEA-A0F6-EDF17C2799D2}">
      <dgm:prSet custT="1"/>
      <dgm:spPr/>
      <dgm:t>
        <a:bodyPr/>
        <a:lstStyle/>
        <a:p>
          <a:r>
            <a:rPr lang="es-MX" sz="1200" b="1" i="0" dirty="0"/>
            <a:t>Del yo al nosotros al ahora:</a:t>
          </a:r>
          <a:r>
            <a:rPr lang="es-MX" sz="1200" b="0" i="0" dirty="0"/>
            <a:t> Ya sabes por qué lideras y quiénes te acompañan. Ahora toca plantear el desafío que exige acción inmediata.</a:t>
          </a:r>
          <a:endParaRPr lang="es-CO" sz="1200" dirty="0"/>
        </a:p>
      </dgm:t>
    </dgm:pt>
    <dgm:pt modelId="{06793EF6-69E7-47A2-A114-FDE94E953748}" type="parTrans" cxnId="{95D42030-D80D-46AB-9416-452B03D66973}">
      <dgm:prSet/>
      <dgm:spPr/>
      <dgm:t>
        <a:bodyPr/>
        <a:lstStyle/>
        <a:p>
          <a:endParaRPr lang="es-CO"/>
        </a:p>
      </dgm:t>
    </dgm:pt>
    <dgm:pt modelId="{DAE497E9-6253-4146-B3D4-3D840E94DE46}" type="sibTrans" cxnId="{95D42030-D80D-46AB-9416-452B03D66973}">
      <dgm:prSet/>
      <dgm:spPr/>
      <dgm:t>
        <a:bodyPr/>
        <a:lstStyle/>
        <a:p>
          <a:endParaRPr lang="es-CO"/>
        </a:p>
      </dgm:t>
    </dgm:pt>
    <dgm:pt modelId="{7DE5104A-31E3-4511-9989-CC83B1128B52}">
      <dgm:prSet custT="1"/>
      <dgm:spPr/>
      <dgm:t>
        <a:bodyPr/>
        <a:lstStyle/>
        <a:p>
          <a:r>
            <a:rPr lang="es-MX" sz="1200" b="1" i="0" dirty="0"/>
            <a:t>Inspirar desde la urgencia:</a:t>
          </a:r>
          <a:r>
            <a:rPr lang="es-MX" sz="1200" b="0" i="0" dirty="0"/>
            <a:t> Como lo hizo Martin Luther King, mostrar la “pesadilla” si no actuamos y el “sueño” posible si lo hacemos.</a:t>
          </a:r>
          <a:endParaRPr lang="es-CO" sz="1200" dirty="0"/>
        </a:p>
      </dgm:t>
    </dgm:pt>
    <dgm:pt modelId="{BB8A0506-C3E2-4B10-BCF2-27EAC7CBC6C5}" type="parTrans" cxnId="{D3A73AB7-1D54-40AA-81AA-6A2A4FA2515E}">
      <dgm:prSet/>
      <dgm:spPr/>
      <dgm:t>
        <a:bodyPr/>
        <a:lstStyle/>
        <a:p>
          <a:endParaRPr lang="es-CO"/>
        </a:p>
      </dgm:t>
    </dgm:pt>
    <dgm:pt modelId="{00D5B1B5-E0AD-4E82-957A-2DEA01A6B750}" type="sibTrans" cxnId="{D3A73AB7-1D54-40AA-81AA-6A2A4FA2515E}">
      <dgm:prSet/>
      <dgm:spPr/>
      <dgm:t>
        <a:bodyPr/>
        <a:lstStyle/>
        <a:p>
          <a:endParaRPr lang="es-CO"/>
        </a:p>
      </dgm:t>
    </dgm:pt>
    <dgm:pt modelId="{36685E13-6098-4AFD-91E9-9EDB74CCB421}">
      <dgm:prSet custT="1"/>
      <dgm:spPr/>
      <dgm:t>
        <a:bodyPr/>
        <a:lstStyle/>
        <a:p>
          <a:r>
            <a:rPr lang="es-MX" sz="1200" b="1" i="0" dirty="0"/>
            <a:t>Estrategia como esperanza:</a:t>
          </a:r>
          <a:r>
            <a:rPr lang="es-MX" sz="1200" b="0" i="0" dirty="0"/>
            <a:t> La esperanza necesita una vía creíble: ¿cómo llegamos juntos del problema a la solución?</a:t>
          </a:r>
          <a:endParaRPr lang="es-CO" sz="1200" dirty="0"/>
        </a:p>
      </dgm:t>
    </dgm:pt>
    <dgm:pt modelId="{E0ACFE96-0A9D-456A-85C1-7CD9979803F9}" type="parTrans" cxnId="{F38E4538-C96C-4BB7-9658-30ACE673B1D1}">
      <dgm:prSet/>
      <dgm:spPr/>
      <dgm:t>
        <a:bodyPr/>
        <a:lstStyle/>
        <a:p>
          <a:endParaRPr lang="es-CO"/>
        </a:p>
      </dgm:t>
    </dgm:pt>
    <dgm:pt modelId="{6BE9912D-B957-4366-B8F2-14AB7ADB4CA8}" type="sibTrans" cxnId="{F38E4538-C96C-4BB7-9658-30ACE673B1D1}">
      <dgm:prSet/>
      <dgm:spPr/>
      <dgm:t>
        <a:bodyPr/>
        <a:lstStyle/>
        <a:p>
          <a:endParaRPr lang="es-CO"/>
        </a:p>
      </dgm:t>
    </dgm:pt>
    <dgm:pt modelId="{49F39D60-FBE8-4454-81D1-B3AC8C9A3C9C}">
      <dgm:prSet custT="1"/>
      <dgm:spPr/>
      <dgm:t>
        <a:bodyPr/>
        <a:lstStyle/>
        <a:p>
          <a:r>
            <a:rPr lang="es-MX" sz="1200" b="1" i="0" dirty="0"/>
            <a:t>Una acción significativa:</a:t>
          </a:r>
          <a:r>
            <a:rPr lang="es-MX" sz="1200" b="0" i="0" dirty="0"/>
            <a:t> No es pedir “mejores personas” ni listas infinitas. Es una acción clara, compartida y alcanzable.</a:t>
          </a:r>
          <a:endParaRPr lang="es-CO" sz="1200" dirty="0"/>
        </a:p>
      </dgm:t>
    </dgm:pt>
    <dgm:pt modelId="{E5A013A6-EA9D-4E29-AEA7-D32AABBDA49B}" type="parTrans" cxnId="{A0AFEFF2-7650-401B-9452-102E04E75963}">
      <dgm:prSet/>
      <dgm:spPr/>
      <dgm:t>
        <a:bodyPr/>
        <a:lstStyle/>
        <a:p>
          <a:endParaRPr lang="es-CO"/>
        </a:p>
      </dgm:t>
    </dgm:pt>
    <dgm:pt modelId="{C7C002E7-0A8B-4195-B851-69F30784E143}" type="sibTrans" cxnId="{A0AFEFF2-7650-401B-9452-102E04E75963}">
      <dgm:prSet/>
      <dgm:spPr/>
      <dgm:t>
        <a:bodyPr/>
        <a:lstStyle/>
        <a:p>
          <a:endParaRPr lang="es-CO"/>
        </a:p>
      </dgm:t>
    </dgm:pt>
    <dgm:pt modelId="{3D7D9829-6473-4C67-A946-7A6EB5BAD3E8}">
      <dgm:prSet custT="1"/>
      <dgm:spPr/>
      <dgm:t>
        <a:bodyPr/>
        <a:lstStyle/>
        <a:p>
          <a:r>
            <a:rPr lang="es-MX" sz="1200" b="1" i="0" dirty="0"/>
            <a:t>El liderazgo convoca a actuar:</a:t>
          </a:r>
          <a:r>
            <a:rPr lang="es-MX" sz="1200" b="0" i="0" dirty="0"/>
            <a:t> Nombrar el problema no basta. Un líder verdadero convoca a una acción estratégica y posible desde ya.</a:t>
          </a:r>
          <a:endParaRPr lang="es-CO" sz="1200" dirty="0"/>
        </a:p>
      </dgm:t>
    </dgm:pt>
    <dgm:pt modelId="{8CEBD3A1-8FA7-4C52-988E-4F87198BF92E}" type="parTrans" cxnId="{A243373E-6F0C-4F04-AD62-281A5C8DC6AA}">
      <dgm:prSet/>
      <dgm:spPr/>
      <dgm:t>
        <a:bodyPr/>
        <a:lstStyle/>
        <a:p>
          <a:endParaRPr lang="es-CO"/>
        </a:p>
      </dgm:t>
    </dgm:pt>
    <dgm:pt modelId="{1F122BA9-8FC6-467C-A3A0-015F01FBC6FE}" type="sibTrans" cxnId="{A243373E-6F0C-4F04-AD62-281A5C8DC6AA}">
      <dgm:prSet/>
      <dgm:spPr/>
      <dgm:t>
        <a:bodyPr/>
        <a:lstStyle/>
        <a:p>
          <a:endParaRPr lang="es-CO"/>
        </a:p>
      </dgm:t>
    </dgm:pt>
    <dgm:pt modelId="{67099FBB-A46B-483D-AFC6-8D2E6242387E}" type="pres">
      <dgm:prSet presAssocID="{F356C3FD-979D-46EF-AB71-D3AFAC1BA836}" presName="cycle" presStyleCnt="0">
        <dgm:presLayoutVars>
          <dgm:dir/>
          <dgm:resizeHandles val="exact"/>
        </dgm:presLayoutVars>
      </dgm:prSet>
      <dgm:spPr/>
    </dgm:pt>
    <dgm:pt modelId="{5A60FF6F-36F3-4CBB-80BE-6720485A05CF}" type="pres">
      <dgm:prSet presAssocID="{46DB79CC-3411-4FEA-A0F6-EDF17C2799D2}" presName="node" presStyleLbl="node1" presStyleIdx="0" presStyleCnt="5" custScaleX="175325" custScaleY="99463" custRadScaleRad="100938" custRadScaleInc="17997">
        <dgm:presLayoutVars>
          <dgm:bulletEnabled val="1"/>
        </dgm:presLayoutVars>
      </dgm:prSet>
      <dgm:spPr/>
    </dgm:pt>
    <dgm:pt modelId="{F5F4A726-AB75-433E-AB3A-B605F18A956C}" type="pres">
      <dgm:prSet presAssocID="{DAE497E9-6253-4146-B3D4-3D840E94DE46}" presName="sibTrans" presStyleLbl="sibTrans2D1" presStyleIdx="0" presStyleCnt="5"/>
      <dgm:spPr/>
    </dgm:pt>
    <dgm:pt modelId="{993A7A4C-2DE3-48BB-94BB-9A27A68BB51B}" type="pres">
      <dgm:prSet presAssocID="{DAE497E9-6253-4146-B3D4-3D840E94DE46}" presName="connectorText" presStyleLbl="sibTrans2D1" presStyleIdx="0" presStyleCnt="5"/>
      <dgm:spPr/>
    </dgm:pt>
    <dgm:pt modelId="{62BA95D0-DE8D-453E-99E0-916C49C58C9A}" type="pres">
      <dgm:prSet presAssocID="{7DE5104A-31E3-4511-9989-CC83B1128B52}" presName="node" presStyleLbl="node1" presStyleIdx="1" presStyleCnt="5" custScaleX="166342" custScaleY="106774" custRadScaleRad="162470" custRadScaleInc="24180">
        <dgm:presLayoutVars>
          <dgm:bulletEnabled val="1"/>
        </dgm:presLayoutVars>
      </dgm:prSet>
      <dgm:spPr/>
    </dgm:pt>
    <dgm:pt modelId="{112CEBB4-C4E4-4536-9ADD-682D8459FBFD}" type="pres">
      <dgm:prSet presAssocID="{00D5B1B5-E0AD-4E82-957A-2DEA01A6B750}" presName="sibTrans" presStyleLbl="sibTrans2D1" presStyleIdx="1" presStyleCnt="5"/>
      <dgm:spPr/>
    </dgm:pt>
    <dgm:pt modelId="{18FCE41C-D3B7-4936-9149-0582674AFDE2}" type="pres">
      <dgm:prSet presAssocID="{00D5B1B5-E0AD-4E82-957A-2DEA01A6B750}" presName="connectorText" presStyleLbl="sibTrans2D1" presStyleIdx="1" presStyleCnt="5"/>
      <dgm:spPr/>
    </dgm:pt>
    <dgm:pt modelId="{FC8402E9-2941-4618-8D9A-DA4FCB024D60}" type="pres">
      <dgm:prSet presAssocID="{36685E13-6098-4AFD-91E9-9EDB74CCB421}" presName="node" presStyleLbl="node1" presStyleIdx="2" presStyleCnt="5" custScaleX="155399" custRadScaleRad="111310" custRadScaleInc="-20327">
        <dgm:presLayoutVars>
          <dgm:bulletEnabled val="1"/>
        </dgm:presLayoutVars>
      </dgm:prSet>
      <dgm:spPr/>
    </dgm:pt>
    <dgm:pt modelId="{B8C3FD06-D733-4718-BFA7-B334410202FE}" type="pres">
      <dgm:prSet presAssocID="{6BE9912D-B957-4366-B8F2-14AB7ADB4CA8}" presName="sibTrans" presStyleLbl="sibTrans2D1" presStyleIdx="2" presStyleCnt="5"/>
      <dgm:spPr/>
    </dgm:pt>
    <dgm:pt modelId="{5EE2D116-7FA4-4A53-BEF9-73FE08439F39}" type="pres">
      <dgm:prSet presAssocID="{6BE9912D-B957-4366-B8F2-14AB7ADB4CA8}" presName="connectorText" presStyleLbl="sibTrans2D1" presStyleIdx="2" presStyleCnt="5"/>
      <dgm:spPr/>
    </dgm:pt>
    <dgm:pt modelId="{4478D421-F7AF-4694-A4DF-9117164C6C1B}" type="pres">
      <dgm:prSet presAssocID="{49F39D60-FBE8-4454-81D1-B3AC8C9A3C9C}" presName="node" presStyleLbl="node1" presStyleIdx="3" presStyleCnt="5" custScaleX="172488" custRadScaleRad="128831" custRadScaleInc="41812">
        <dgm:presLayoutVars>
          <dgm:bulletEnabled val="1"/>
        </dgm:presLayoutVars>
      </dgm:prSet>
      <dgm:spPr/>
    </dgm:pt>
    <dgm:pt modelId="{7D14517C-E7A7-4C14-A12A-818BE0EAE316}" type="pres">
      <dgm:prSet presAssocID="{C7C002E7-0A8B-4195-B851-69F30784E143}" presName="sibTrans" presStyleLbl="sibTrans2D1" presStyleIdx="3" presStyleCnt="5"/>
      <dgm:spPr/>
    </dgm:pt>
    <dgm:pt modelId="{B19F1496-ED8D-44FA-A0D9-3B6B17911B1B}" type="pres">
      <dgm:prSet presAssocID="{C7C002E7-0A8B-4195-B851-69F30784E143}" presName="connectorText" presStyleLbl="sibTrans2D1" presStyleIdx="3" presStyleCnt="5"/>
      <dgm:spPr/>
    </dgm:pt>
    <dgm:pt modelId="{8DE62665-E58F-4012-B58D-57E0635C97CF}" type="pres">
      <dgm:prSet presAssocID="{3D7D9829-6473-4C67-A946-7A6EB5BAD3E8}" presName="node" presStyleLbl="node1" presStyleIdx="4" presStyleCnt="5" custScaleX="172896" custRadScaleRad="144864" custRadScaleInc="-14038">
        <dgm:presLayoutVars>
          <dgm:bulletEnabled val="1"/>
        </dgm:presLayoutVars>
      </dgm:prSet>
      <dgm:spPr/>
    </dgm:pt>
    <dgm:pt modelId="{BC6478DF-AD1A-40AF-B6AA-0CB2DFC08610}" type="pres">
      <dgm:prSet presAssocID="{1F122BA9-8FC6-467C-A3A0-015F01FBC6FE}" presName="sibTrans" presStyleLbl="sibTrans2D1" presStyleIdx="4" presStyleCnt="5"/>
      <dgm:spPr/>
    </dgm:pt>
    <dgm:pt modelId="{33139213-CC17-4A39-8DA8-1CE1B9FEFE96}" type="pres">
      <dgm:prSet presAssocID="{1F122BA9-8FC6-467C-A3A0-015F01FBC6FE}" presName="connectorText" presStyleLbl="sibTrans2D1" presStyleIdx="4" presStyleCnt="5"/>
      <dgm:spPr/>
    </dgm:pt>
  </dgm:ptLst>
  <dgm:cxnLst>
    <dgm:cxn modelId="{22C29108-E4F1-4D12-AAC9-0644320AB42F}" type="presOf" srcId="{00D5B1B5-E0AD-4E82-957A-2DEA01A6B750}" destId="{112CEBB4-C4E4-4536-9ADD-682D8459FBFD}" srcOrd="0" destOrd="0" presId="urn:microsoft.com/office/officeart/2005/8/layout/cycle2"/>
    <dgm:cxn modelId="{85121410-8831-46AA-B485-63F21D37B9B3}" type="presOf" srcId="{F356C3FD-979D-46EF-AB71-D3AFAC1BA836}" destId="{67099FBB-A46B-483D-AFC6-8D2E6242387E}" srcOrd="0" destOrd="0" presId="urn:microsoft.com/office/officeart/2005/8/layout/cycle2"/>
    <dgm:cxn modelId="{2A3E8017-E2BE-4544-B895-BE2AED486A8E}" type="presOf" srcId="{6BE9912D-B957-4366-B8F2-14AB7ADB4CA8}" destId="{5EE2D116-7FA4-4A53-BEF9-73FE08439F39}" srcOrd="1" destOrd="0" presId="urn:microsoft.com/office/officeart/2005/8/layout/cycle2"/>
    <dgm:cxn modelId="{95D42030-D80D-46AB-9416-452B03D66973}" srcId="{F356C3FD-979D-46EF-AB71-D3AFAC1BA836}" destId="{46DB79CC-3411-4FEA-A0F6-EDF17C2799D2}" srcOrd="0" destOrd="0" parTransId="{06793EF6-69E7-47A2-A114-FDE94E953748}" sibTransId="{DAE497E9-6253-4146-B3D4-3D840E94DE46}"/>
    <dgm:cxn modelId="{35FF0838-396E-4283-A84C-E6C444256A30}" type="presOf" srcId="{7DE5104A-31E3-4511-9989-CC83B1128B52}" destId="{62BA95D0-DE8D-453E-99E0-916C49C58C9A}" srcOrd="0" destOrd="0" presId="urn:microsoft.com/office/officeart/2005/8/layout/cycle2"/>
    <dgm:cxn modelId="{F38E4538-C96C-4BB7-9658-30ACE673B1D1}" srcId="{F356C3FD-979D-46EF-AB71-D3AFAC1BA836}" destId="{36685E13-6098-4AFD-91E9-9EDB74CCB421}" srcOrd="2" destOrd="0" parTransId="{E0ACFE96-0A9D-456A-85C1-7CD9979803F9}" sibTransId="{6BE9912D-B957-4366-B8F2-14AB7ADB4CA8}"/>
    <dgm:cxn modelId="{A243373E-6F0C-4F04-AD62-281A5C8DC6AA}" srcId="{F356C3FD-979D-46EF-AB71-D3AFAC1BA836}" destId="{3D7D9829-6473-4C67-A946-7A6EB5BAD3E8}" srcOrd="4" destOrd="0" parTransId="{8CEBD3A1-8FA7-4C52-988E-4F87198BF92E}" sibTransId="{1F122BA9-8FC6-467C-A3A0-015F01FBC6FE}"/>
    <dgm:cxn modelId="{C5BB4160-5A8F-4131-84B1-B422F49EED17}" type="presOf" srcId="{C7C002E7-0A8B-4195-B851-69F30784E143}" destId="{7D14517C-E7A7-4C14-A12A-818BE0EAE316}" srcOrd="0" destOrd="0" presId="urn:microsoft.com/office/officeart/2005/8/layout/cycle2"/>
    <dgm:cxn modelId="{9A553B4B-F062-427B-A0E9-8516C6C11741}" type="presOf" srcId="{DAE497E9-6253-4146-B3D4-3D840E94DE46}" destId="{993A7A4C-2DE3-48BB-94BB-9A27A68BB51B}" srcOrd="1" destOrd="0" presId="urn:microsoft.com/office/officeart/2005/8/layout/cycle2"/>
    <dgm:cxn modelId="{134F6C70-9D6B-4835-8DB4-06C66E2610FA}" type="presOf" srcId="{1F122BA9-8FC6-467C-A3A0-015F01FBC6FE}" destId="{BC6478DF-AD1A-40AF-B6AA-0CB2DFC08610}" srcOrd="0" destOrd="0" presId="urn:microsoft.com/office/officeart/2005/8/layout/cycle2"/>
    <dgm:cxn modelId="{90CB6877-2773-48B5-9318-D8C3C98C03D6}" type="presOf" srcId="{DAE497E9-6253-4146-B3D4-3D840E94DE46}" destId="{F5F4A726-AB75-433E-AB3A-B605F18A956C}" srcOrd="0" destOrd="0" presId="urn:microsoft.com/office/officeart/2005/8/layout/cycle2"/>
    <dgm:cxn modelId="{9B351758-98EA-4064-B486-700F1DC649EF}" type="presOf" srcId="{49F39D60-FBE8-4454-81D1-B3AC8C9A3C9C}" destId="{4478D421-F7AF-4694-A4DF-9117164C6C1B}" srcOrd="0" destOrd="0" presId="urn:microsoft.com/office/officeart/2005/8/layout/cycle2"/>
    <dgm:cxn modelId="{22CC2278-C13A-40FC-AD53-AC17390EF8CE}" type="presOf" srcId="{3D7D9829-6473-4C67-A946-7A6EB5BAD3E8}" destId="{8DE62665-E58F-4012-B58D-57E0635C97CF}" srcOrd="0" destOrd="0" presId="urn:microsoft.com/office/officeart/2005/8/layout/cycle2"/>
    <dgm:cxn modelId="{F5C2AD80-089E-43B5-887D-CB9BCE7E2544}" type="presOf" srcId="{00D5B1B5-E0AD-4E82-957A-2DEA01A6B750}" destId="{18FCE41C-D3B7-4936-9149-0582674AFDE2}" srcOrd="1" destOrd="0" presId="urn:microsoft.com/office/officeart/2005/8/layout/cycle2"/>
    <dgm:cxn modelId="{29A0419E-6AC4-41C1-9195-4259C59587EA}" type="presOf" srcId="{6BE9912D-B957-4366-B8F2-14AB7ADB4CA8}" destId="{B8C3FD06-D733-4718-BFA7-B334410202FE}" srcOrd="0" destOrd="0" presId="urn:microsoft.com/office/officeart/2005/8/layout/cycle2"/>
    <dgm:cxn modelId="{45FF3EA1-4F3B-4ABF-A2EF-FCC24D4313AC}" type="presOf" srcId="{C7C002E7-0A8B-4195-B851-69F30784E143}" destId="{B19F1496-ED8D-44FA-A0D9-3B6B17911B1B}" srcOrd="1" destOrd="0" presId="urn:microsoft.com/office/officeart/2005/8/layout/cycle2"/>
    <dgm:cxn modelId="{D3A73AB7-1D54-40AA-81AA-6A2A4FA2515E}" srcId="{F356C3FD-979D-46EF-AB71-D3AFAC1BA836}" destId="{7DE5104A-31E3-4511-9989-CC83B1128B52}" srcOrd="1" destOrd="0" parTransId="{BB8A0506-C3E2-4B10-BCF2-27EAC7CBC6C5}" sibTransId="{00D5B1B5-E0AD-4E82-957A-2DEA01A6B750}"/>
    <dgm:cxn modelId="{788EE5B7-BA5D-493F-882F-57D4C502FA5D}" type="presOf" srcId="{36685E13-6098-4AFD-91E9-9EDB74CCB421}" destId="{FC8402E9-2941-4618-8D9A-DA4FCB024D60}" srcOrd="0" destOrd="0" presId="urn:microsoft.com/office/officeart/2005/8/layout/cycle2"/>
    <dgm:cxn modelId="{9E51E4D8-F4B5-4F4D-AC7B-30D831A4B830}" type="presOf" srcId="{1F122BA9-8FC6-467C-A3A0-015F01FBC6FE}" destId="{33139213-CC17-4A39-8DA8-1CE1B9FEFE96}" srcOrd="1" destOrd="0" presId="urn:microsoft.com/office/officeart/2005/8/layout/cycle2"/>
    <dgm:cxn modelId="{A0AFEFF2-7650-401B-9452-102E04E75963}" srcId="{F356C3FD-979D-46EF-AB71-D3AFAC1BA836}" destId="{49F39D60-FBE8-4454-81D1-B3AC8C9A3C9C}" srcOrd="3" destOrd="0" parTransId="{E5A013A6-EA9D-4E29-AEA7-D32AABBDA49B}" sibTransId="{C7C002E7-0A8B-4195-B851-69F30784E143}"/>
    <dgm:cxn modelId="{160968F6-9620-4C22-BD86-054D17A032EF}" type="presOf" srcId="{46DB79CC-3411-4FEA-A0F6-EDF17C2799D2}" destId="{5A60FF6F-36F3-4CBB-80BE-6720485A05CF}" srcOrd="0" destOrd="0" presId="urn:microsoft.com/office/officeart/2005/8/layout/cycle2"/>
    <dgm:cxn modelId="{11762EF0-24AE-41E3-BF99-D81C4F83BF17}" type="presParOf" srcId="{67099FBB-A46B-483D-AFC6-8D2E6242387E}" destId="{5A60FF6F-36F3-4CBB-80BE-6720485A05CF}" srcOrd="0" destOrd="0" presId="urn:microsoft.com/office/officeart/2005/8/layout/cycle2"/>
    <dgm:cxn modelId="{F536EC09-122C-4596-B7DF-C6C748F9609C}" type="presParOf" srcId="{67099FBB-A46B-483D-AFC6-8D2E6242387E}" destId="{F5F4A726-AB75-433E-AB3A-B605F18A956C}" srcOrd="1" destOrd="0" presId="urn:microsoft.com/office/officeart/2005/8/layout/cycle2"/>
    <dgm:cxn modelId="{35729666-58AC-44D5-A643-7DEB0AA1C270}" type="presParOf" srcId="{F5F4A726-AB75-433E-AB3A-B605F18A956C}" destId="{993A7A4C-2DE3-48BB-94BB-9A27A68BB51B}" srcOrd="0" destOrd="0" presId="urn:microsoft.com/office/officeart/2005/8/layout/cycle2"/>
    <dgm:cxn modelId="{0FABB07E-980A-472F-A125-D393CBB281AE}" type="presParOf" srcId="{67099FBB-A46B-483D-AFC6-8D2E6242387E}" destId="{62BA95D0-DE8D-453E-99E0-916C49C58C9A}" srcOrd="2" destOrd="0" presId="urn:microsoft.com/office/officeart/2005/8/layout/cycle2"/>
    <dgm:cxn modelId="{0D072436-5907-4BBB-A697-5220507A1A79}" type="presParOf" srcId="{67099FBB-A46B-483D-AFC6-8D2E6242387E}" destId="{112CEBB4-C4E4-4536-9ADD-682D8459FBFD}" srcOrd="3" destOrd="0" presId="urn:microsoft.com/office/officeart/2005/8/layout/cycle2"/>
    <dgm:cxn modelId="{259A7305-18A8-4241-AB87-4F4647A094A8}" type="presParOf" srcId="{112CEBB4-C4E4-4536-9ADD-682D8459FBFD}" destId="{18FCE41C-D3B7-4936-9149-0582674AFDE2}" srcOrd="0" destOrd="0" presId="urn:microsoft.com/office/officeart/2005/8/layout/cycle2"/>
    <dgm:cxn modelId="{0A923255-A21F-4D36-B0DC-188294F7B4B4}" type="presParOf" srcId="{67099FBB-A46B-483D-AFC6-8D2E6242387E}" destId="{FC8402E9-2941-4618-8D9A-DA4FCB024D60}" srcOrd="4" destOrd="0" presId="urn:microsoft.com/office/officeart/2005/8/layout/cycle2"/>
    <dgm:cxn modelId="{AB5FDA60-4B5C-402D-87B7-7380B3F74C4C}" type="presParOf" srcId="{67099FBB-A46B-483D-AFC6-8D2E6242387E}" destId="{B8C3FD06-D733-4718-BFA7-B334410202FE}" srcOrd="5" destOrd="0" presId="urn:microsoft.com/office/officeart/2005/8/layout/cycle2"/>
    <dgm:cxn modelId="{ECFD8706-E67D-461E-9139-9FBB266CF043}" type="presParOf" srcId="{B8C3FD06-D733-4718-BFA7-B334410202FE}" destId="{5EE2D116-7FA4-4A53-BEF9-73FE08439F39}" srcOrd="0" destOrd="0" presId="urn:microsoft.com/office/officeart/2005/8/layout/cycle2"/>
    <dgm:cxn modelId="{3BDFAA50-919F-4459-9910-6F7E71C30E90}" type="presParOf" srcId="{67099FBB-A46B-483D-AFC6-8D2E6242387E}" destId="{4478D421-F7AF-4694-A4DF-9117164C6C1B}" srcOrd="6" destOrd="0" presId="urn:microsoft.com/office/officeart/2005/8/layout/cycle2"/>
    <dgm:cxn modelId="{02C0CCC8-F77D-4A52-BA24-88732BD3F25C}" type="presParOf" srcId="{67099FBB-A46B-483D-AFC6-8D2E6242387E}" destId="{7D14517C-E7A7-4C14-A12A-818BE0EAE316}" srcOrd="7" destOrd="0" presId="urn:microsoft.com/office/officeart/2005/8/layout/cycle2"/>
    <dgm:cxn modelId="{99020574-609E-4354-8CD2-FEACE55E09CB}" type="presParOf" srcId="{7D14517C-E7A7-4C14-A12A-818BE0EAE316}" destId="{B19F1496-ED8D-44FA-A0D9-3B6B17911B1B}" srcOrd="0" destOrd="0" presId="urn:microsoft.com/office/officeart/2005/8/layout/cycle2"/>
    <dgm:cxn modelId="{74177864-D75D-419A-A64B-079C26539915}" type="presParOf" srcId="{67099FBB-A46B-483D-AFC6-8D2E6242387E}" destId="{8DE62665-E58F-4012-B58D-57E0635C97CF}" srcOrd="8" destOrd="0" presId="urn:microsoft.com/office/officeart/2005/8/layout/cycle2"/>
    <dgm:cxn modelId="{4B28A075-2D2C-4625-BB78-5B5FC322C4E8}" type="presParOf" srcId="{67099FBB-A46B-483D-AFC6-8D2E6242387E}" destId="{BC6478DF-AD1A-40AF-B6AA-0CB2DFC08610}" srcOrd="9" destOrd="0" presId="urn:microsoft.com/office/officeart/2005/8/layout/cycle2"/>
    <dgm:cxn modelId="{03326984-82F5-4CF7-A4FB-8822FDDBB48C}" type="presParOf" srcId="{BC6478DF-AD1A-40AF-B6AA-0CB2DFC08610}" destId="{33139213-CC17-4A39-8DA8-1CE1B9FEFE96}"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A2E418F-DE3C-4A27-A442-71EF6A1A4939}" type="doc">
      <dgm:prSet loTypeId="urn:microsoft.com/office/officeart/2005/8/layout/arrow2" loCatId="process" qsTypeId="urn:microsoft.com/office/officeart/2005/8/quickstyle/simple1" qsCatId="simple" csTypeId="urn:microsoft.com/office/officeart/2005/8/colors/colorful3" csCatId="colorful" phldr="1"/>
      <dgm:spPr/>
      <dgm:t>
        <a:bodyPr/>
        <a:lstStyle/>
        <a:p>
          <a:endParaRPr lang="es-CO"/>
        </a:p>
      </dgm:t>
    </dgm:pt>
    <dgm:pt modelId="{21E72837-5FCA-48E7-B9D9-FA1E6A90326E}">
      <dgm:prSet/>
      <dgm:spPr/>
      <dgm:t>
        <a:bodyPr/>
        <a:lstStyle/>
        <a:p>
          <a:r>
            <a:rPr lang="es-CO" b="0" i="0"/>
            <a:t>Tenemos un desafío</a:t>
          </a:r>
          <a:endParaRPr lang="es-CO"/>
        </a:p>
      </dgm:t>
    </dgm:pt>
    <dgm:pt modelId="{B6531D67-C331-4CA7-B8DB-15CEC4CB73C9}" type="parTrans" cxnId="{670CF351-F6A1-4BA9-AB23-924CC4580E01}">
      <dgm:prSet/>
      <dgm:spPr/>
      <dgm:t>
        <a:bodyPr/>
        <a:lstStyle/>
        <a:p>
          <a:endParaRPr lang="es-CO"/>
        </a:p>
      </dgm:t>
    </dgm:pt>
    <dgm:pt modelId="{06039BB0-7CE5-402B-9C4C-13B06A038E24}" type="sibTrans" cxnId="{670CF351-F6A1-4BA9-AB23-924CC4580E01}">
      <dgm:prSet/>
      <dgm:spPr/>
      <dgm:t>
        <a:bodyPr/>
        <a:lstStyle/>
        <a:p>
          <a:endParaRPr lang="es-CO"/>
        </a:p>
      </dgm:t>
    </dgm:pt>
    <dgm:pt modelId="{3722980B-6F84-4E37-901D-4E78AF145306}">
      <dgm:prSet/>
      <dgm:spPr/>
      <dgm:t>
        <a:bodyPr/>
        <a:lstStyle/>
        <a:p>
          <a:r>
            <a:rPr lang="es-CO" b="0" i="0"/>
            <a:t>Tenemos esperanza de cambio</a:t>
          </a:r>
          <a:endParaRPr lang="es-CO"/>
        </a:p>
      </dgm:t>
    </dgm:pt>
    <dgm:pt modelId="{AA71123E-9550-4329-9387-3B6790188EFA}" type="parTrans" cxnId="{6CE35745-9478-41B4-AB10-C45418735564}">
      <dgm:prSet/>
      <dgm:spPr/>
      <dgm:t>
        <a:bodyPr/>
        <a:lstStyle/>
        <a:p>
          <a:endParaRPr lang="es-CO"/>
        </a:p>
      </dgm:t>
    </dgm:pt>
    <dgm:pt modelId="{A52FFA19-0939-49A6-80F0-C08337C95E21}" type="sibTrans" cxnId="{6CE35745-9478-41B4-AB10-C45418735564}">
      <dgm:prSet/>
      <dgm:spPr/>
      <dgm:t>
        <a:bodyPr/>
        <a:lstStyle/>
        <a:p>
          <a:endParaRPr lang="es-CO"/>
        </a:p>
      </dgm:t>
    </dgm:pt>
    <dgm:pt modelId="{573A1C12-25BB-40A2-B494-1D984F77BEE5}">
      <dgm:prSet/>
      <dgm:spPr/>
      <dgm:t>
        <a:bodyPr/>
        <a:lstStyle/>
        <a:p>
          <a:r>
            <a:rPr lang="es-CO" b="0" i="0"/>
            <a:t>Tomamos la decisión de hacer algo para cambiar la realidad</a:t>
          </a:r>
          <a:endParaRPr lang="es-CO"/>
        </a:p>
      </dgm:t>
    </dgm:pt>
    <dgm:pt modelId="{12E2A918-A5BC-47AF-B5AE-259593DE410F}" type="parTrans" cxnId="{383E17D4-87BE-43FA-A44C-4E72D3E594AC}">
      <dgm:prSet/>
      <dgm:spPr/>
      <dgm:t>
        <a:bodyPr/>
        <a:lstStyle/>
        <a:p>
          <a:endParaRPr lang="es-CO"/>
        </a:p>
      </dgm:t>
    </dgm:pt>
    <dgm:pt modelId="{A2144E7A-98ED-4F21-97C5-3B4033951DBF}" type="sibTrans" cxnId="{383E17D4-87BE-43FA-A44C-4E72D3E594AC}">
      <dgm:prSet/>
      <dgm:spPr/>
      <dgm:t>
        <a:bodyPr/>
        <a:lstStyle/>
        <a:p>
          <a:endParaRPr lang="es-CO"/>
        </a:p>
      </dgm:t>
    </dgm:pt>
    <dgm:pt modelId="{8769CB5F-9556-4D1C-8999-4E282A093A05}">
      <dgm:prSet/>
      <dgm:spPr/>
      <dgm:t>
        <a:bodyPr/>
        <a:lstStyle/>
        <a:p>
          <a:r>
            <a:rPr lang="es-CO" b="0" i="0"/>
            <a:t>Establecemos una meta compartida que nos permita evidenciar que logramos ese cambio</a:t>
          </a:r>
          <a:endParaRPr lang="es-CO"/>
        </a:p>
      </dgm:t>
    </dgm:pt>
    <dgm:pt modelId="{7B9EF446-CFDD-4559-925B-3F87D77FF8C6}" type="parTrans" cxnId="{FB67DB91-8B02-4D6F-B259-2710AF874D13}">
      <dgm:prSet/>
      <dgm:spPr/>
      <dgm:t>
        <a:bodyPr/>
        <a:lstStyle/>
        <a:p>
          <a:endParaRPr lang="es-CO"/>
        </a:p>
      </dgm:t>
    </dgm:pt>
    <dgm:pt modelId="{EFFBB023-A0EB-420C-A9DE-ECA3E73EDE6F}" type="sibTrans" cxnId="{FB67DB91-8B02-4D6F-B259-2710AF874D13}">
      <dgm:prSet/>
      <dgm:spPr/>
      <dgm:t>
        <a:bodyPr/>
        <a:lstStyle/>
        <a:p>
          <a:endParaRPr lang="es-CO"/>
        </a:p>
      </dgm:t>
    </dgm:pt>
    <dgm:pt modelId="{DE706A47-3202-4716-9F72-5E3C99599901}">
      <dgm:prSet/>
      <dgm:spPr/>
      <dgm:t>
        <a:bodyPr/>
        <a:lstStyle/>
        <a:p>
          <a:r>
            <a:rPr lang="es-CO" b="0" i="0" dirty="0"/>
            <a:t>Buscamos llegar a más personas para que se sumen </a:t>
          </a:r>
        </a:p>
        <a:p>
          <a:endParaRPr lang="es-CO" b="0" i="0" dirty="0"/>
        </a:p>
        <a:p>
          <a:r>
            <a:rPr lang="es-CO" b="0" i="0" dirty="0"/>
            <a:t>Les hacemos una petición para sumarse</a:t>
          </a:r>
          <a:endParaRPr lang="es-CO" dirty="0"/>
        </a:p>
      </dgm:t>
    </dgm:pt>
    <dgm:pt modelId="{59B965A9-A0FE-467E-92ED-B385617E4830}" type="parTrans" cxnId="{77235A2B-D23D-4DD6-A9D1-915DF2142FCB}">
      <dgm:prSet/>
      <dgm:spPr/>
      <dgm:t>
        <a:bodyPr/>
        <a:lstStyle/>
        <a:p>
          <a:endParaRPr lang="es-CO"/>
        </a:p>
      </dgm:t>
    </dgm:pt>
    <dgm:pt modelId="{D76C2C40-F3E0-4EA0-B5FB-61D5ACD2225C}" type="sibTrans" cxnId="{77235A2B-D23D-4DD6-A9D1-915DF2142FCB}">
      <dgm:prSet/>
      <dgm:spPr/>
      <dgm:t>
        <a:bodyPr/>
        <a:lstStyle/>
        <a:p>
          <a:endParaRPr lang="es-CO"/>
        </a:p>
      </dgm:t>
    </dgm:pt>
    <dgm:pt modelId="{0EC237DB-9B57-464D-B52F-5838B316D405}">
      <dgm:prSet/>
      <dgm:spPr/>
    </dgm:pt>
    <dgm:pt modelId="{D7461E03-5BBD-45A8-B9E2-254B7CFF7FA1}" type="parTrans" cxnId="{D271C60D-DA7D-4943-AAB5-7D4E3F195758}">
      <dgm:prSet/>
      <dgm:spPr/>
      <dgm:t>
        <a:bodyPr/>
        <a:lstStyle/>
        <a:p>
          <a:endParaRPr lang="es-CO"/>
        </a:p>
      </dgm:t>
    </dgm:pt>
    <dgm:pt modelId="{B82AE334-132F-4F14-8184-07FFBC516DDD}" type="sibTrans" cxnId="{D271C60D-DA7D-4943-AAB5-7D4E3F195758}">
      <dgm:prSet/>
      <dgm:spPr/>
      <dgm:t>
        <a:bodyPr/>
        <a:lstStyle/>
        <a:p>
          <a:endParaRPr lang="es-CO"/>
        </a:p>
      </dgm:t>
    </dgm:pt>
    <dgm:pt modelId="{0AA69C39-25C8-4E70-91E7-4AE25DC025BB}">
      <dgm:prSet/>
      <dgm:spPr/>
    </dgm:pt>
    <dgm:pt modelId="{F628E4A9-C23F-483F-A0FE-191CECA11B3D}" type="parTrans" cxnId="{A4F80BBF-4A60-47D1-9A9D-954C3EED9C7D}">
      <dgm:prSet/>
      <dgm:spPr/>
      <dgm:t>
        <a:bodyPr/>
        <a:lstStyle/>
        <a:p>
          <a:endParaRPr lang="es-CO"/>
        </a:p>
      </dgm:t>
    </dgm:pt>
    <dgm:pt modelId="{47D013EE-17BD-46B2-A6C4-01AEC1F45764}" type="sibTrans" cxnId="{A4F80BBF-4A60-47D1-9A9D-954C3EED9C7D}">
      <dgm:prSet/>
      <dgm:spPr/>
      <dgm:t>
        <a:bodyPr/>
        <a:lstStyle/>
        <a:p>
          <a:endParaRPr lang="es-CO"/>
        </a:p>
      </dgm:t>
    </dgm:pt>
    <dgm:pt modelId="{4A0DEDFC-085F-4E9A-B41A-DBC222A1E655}" type="pres">
      <dgm:prSet presAssocID="{2A2E418F-DE3C-4A27-A442-71EF6A1A4939}" presName="arrowDiagram" presStyleCnt="0">
        <dgm:presLayoutVars>
          <dgm:chMax val="5"/>
          <dgm:dir/>
          <dgm:resizeHandles val="exact"/>
        </dgm:presLayoutVars>
      </dgm:prSet>
      <dgm:spPr/>
    </dgm:pt>
    <dgm:pt modelId="{175192BF-CE0E-4BEA-B752-15B9FAA99304}" type="pres">
      <dgm:prSet presAssocID="{2A2E418F-DE3C-4A27-A442-71EF6A1A4939}" presName="arrow" presStyleLbl="bgShp" presStyleIdx="0" presStyleCnt="1"/>
      <dgm:spPr/>
    </dgm:pt>
    <dgm:pt modelId="{B6F9092B-81FE-4E02-BD52-8758ED1F3EBD}" type="pres">
      <dgm:prSet presAssocID="{2A2E418F-DE3C-4A27-A442-71EF6A1A4939}" presName="arrowDiagram5" presStyleCnt="0"/>
      <dgm:spPr/>
    </dgm:pt>
    <dgm:pt modelId="{ED9BF6BD-3B57-4E31-8D4F-D2AFC1F41C24}" type="pres">
      <dgm:prSet presAssocID="{21E72837-5FCA-48E7-B9D9-FA1E6A90326E}" presName="bullet5a" presStyleLbl="node1" presStyleIdx="0" presStyleCnt="5"/>
      <dgm:spPr/>
    </dgm:pt>
    <dgm:pt modelId="{FE73E81A-3B37-468A-8265-299FC2C7070C}" type="pres">
      <dgm:prSet presAssocID="{21E72837-5FCA-48E7-B9D9-FA1E6A90326E}" presName="textBox5a" presStyleLbl="revTx" presStyleIdx="0" presStyleCnt="5">
        <dgm:presLayoutVars>
          <dgm:bulletEnabled val="1"/>
        </dgm:presLayoutVars>
      </dgm:prSet>
      <dgm:spPr/>
    </dgm:pt>
    <dgm:pt modelId="{8E7245B7-7762-492D-8885-30150C75B013}" type="pres">
      <dgm:prSet presAssocID="{3722980B-6F84-4E37-901D-4E78AF145306}" presName="bullet5b" presStyleLbl="node1" presStyleIdx="1" presStyleCnt="5"/>
      <dgm:spPr/>
    </dgm:pt>
    <dgm:pt modelId="{69E8EF58-4643-43C6-9188-A05D5F52035D}" type="pres">
      <dgm:prSet presAssocID="{3722980B-6F84-4E37-901D-4E78AF145306}" presName="textBox5b" presStyleLbl="revTx" presStyleIdx="1" presStyleCnt="5">
        <dgm:presLayoutVars>
          <dgm:bulletEnabled val="1"/>
        </dgm:presLayoutVars>
      </dgm:prSet>
      <dgm:spPr/>
    </dgm:pt>
    <dgm:pt modelId="{5E03515C-E3B7-4FF3-855C-F66D205A7BDD}" type="pres">
      <dgm:prSet presAssocID="{573A1C12-25BB-40A2-B494-1D984F77BEE5}" presName="bullet5c" presStyleLbl="node1" presStyleIdx="2" presStyleCnt="5"/>
      <dgm:spPr/>
    </dgm:pt>
    <dgm:pt modelId="{ACAA10B8-9B72-4AA9-A4E0-BBE2F7AA33DD}" type="pres">
      <dgm:prSet presAssocID="{573A1C12-25BB-40A2-B494-1D984F77BEE5}" presName="textBox5c" presStyleLbl="revTx" presStyleIdx="2" presStyleCnt="5">
        <dgm:presLayoutVars>
          <dgm:bulletEnabled val="1"/>
        </dgm:presLayoutVars>
      </dgm:prSet>
      <dgm:spPr/>
    </dgm:pt>
    <dgm:pt modelId="{E2AD24BB-322F-43DD-ABBF-77CF2E03136B}" type="pres">
      <dgm:prSet presAssocID="{8769CB5F-9556-4D1C-8999-4E282A093A05}" presName="bullet5d" presStyleLbl="node1" presStyleIdx="3" presStyleCnt="5"/>
      <dgm:spPr/>
    </dgm:pt>
    <dgm:pt modelId="{88A05670-AD62-4AD5-A16D-C16162995FFA}" type="pres">
      <dgm:prSet presAssocID="{8769CB5F-9556-4D1C-8999-4E282A093A05}" presName="textBox5d" presStyleLbl="revTx" presStyleIdx="3" presStyleCnt="5">
        <dgm:presLayoutVars>
          <dgm:bulletEnabled val="1"/>
        </dgm:presLayoutVars>
      </dgm:prSet>
      <dgm:spPr/>
    </dgm:pt>
    <dgm:pt modelId="{00D040B1-7012-42D1-92C5-15697D55E9F9}" type="pres">
      <dgm:prSet presAssocID="{DE706A47-3202-4716-9F72-5E3C99599901}" presName="bullet5e" presStyleLbl="node1" presStyleIdx="4" presStyleCnt="5"/>
      <dgm:spPr/>
    </dgm:pt>
    <dgm:pt modelId="{AB168A96-61E5-4D82-909C-24248A895D2B}" type="pres">
      <dgm:prSet presAssocID="{DE706A47-3202-4716-9F72-5E3C99599901}" presName="textBox5e" presStyleLbl="revTx" presStyleIdx="4" presStyleCnt="5">
        <dgm:presLayoutVars>
          <dgm:bulletEnabled val="1"/>
        </dgm:presLayoutVars>
      </dgm:prSet>
      <dgm:spPr/>
    </dgm:pt>
  </dgm:ptLst>
  <dgm:cxnLst>
    <dgm:cxn modelId="{D271C60D-DA7D-4943-AAB5-7D4E3F195758}" srcId="{2A2E418F-DE3C-4A27-A442-71EF6A1A4939}" destId="{0EC237DB-9B57-464D-B52F-5838B316D405}" srcOrd="5" destOrd="0" parTransId="{D7461E03-5BBD-45A8-B9E2-254B7CFF7FA1}" sibTransId="{B82AE334-132F-4F14-8184-07FFBC516DDD}"/>
    <dgm:cxn modelId="{755F5C22-50CF-40DA-9AC2-075F4D567946}" type="presOf" srcId="{2A2E418F-DE3C-4A27-A442-71EF6A1A4939}" destId="{4A0DEDFC-085F-4E9A-B41A-DBC222A1E655}" srcOrd="0" destOrd="0" presId="urn:microsoft.com/office/officeart/2005/8/layout/arrow2"/>
    <dgm:cxn modelId="{77235A2B-D23D-4DD6-A9D1-915DF2142FCB}" srcId="{2A2E418F-DE3C-4A27-A442-71EF6A1A4939}" destId="{DE706A47-3202-4716-9F72-5E3C99599901}" srcOrd="4" destOrd="0" parTransId="{59B965A9-A0FE-467E-92ED-B385617E4830}" sibTransId="{D76C2C40-F3E0-4EA0-B5FB-61D5ACD2225C}"/>
    <dgm:cxn modelId="{6CE35745-9478-41B4-AB10-C45418735564}" srcId="{2A2E418F-DE3C-4A27-A442-71EF6A1A4939}" destId="{3722980B-6F84-4E37-901D-4E78AF145306}" srcOrd="1" destOrd="0" parTransId="{AA71123E-9550-4329-9387-3B6790188EFA}" sibTransId="{A52FFA19-0939-49A6-80F0-C08337C95E21}"/>
    <dgm:cxn modelId="{670CF351-F6A1-4BA9-AB23-924CC4580E01}" srcId="{2A2E418F-DE3C-4A27-A442-71EF6A1A4939}" destId="{21E72837-5FCA-48E7-B9D9-FA1E6A90326E}" srcOrd="0" destOrd="0" parTransId="{B6531D67-C331-4CA7-B8DB-15CEC4CB73C9}" sibTransId="{06039BB0-7CE5-402B-9C4C-13B06A038E24}"/>
    <dgm:cxn modelId="{D0A07779-3C6E-45D9-AAA7-EE8FC88727C7}" type="presOf" srcId="{3722980B-6F84-4E37-901D-4E78AF145306}" destId="{69E8EF58-4643-43C6-9188-A05D5F52035D}" srcOrd="0" destOrd="0" presId="urn:microsoft.com/office/officeart/2005/8/layout/arrow2"/>
    <dgm:cxn modelId="{FB67DB91-8B02-4D6F-B259-2710AF874D13}" srcId="{2A2E418F-DE3C-4A27-A442-71EF6A1A4939}" destId="{8769CB5F-9556-4D1C-8999-4E282A093A05}" srcOrd="3" destOrd="0" parTransId="{7B9EF446-CFDD-4559-925B-3F87D77FF8C6}" sibTransId="{EFFBB023-A0EB-420C-A9DE-ECA3E73EDE6F}"/>
    <dgm:cxn modelId="{908200A3-BD9E-4142-93D3-B33475AA4F11}" type="presOf" srcId="{DE706A47-3202-4716-9F72-5E3C99599901}" destId="{AB168A96-61E5-4D82-909C-24248A895D2B}" srcOrd="0" destOrd="0" presId="urn:microsoft.com/office/officeart/2005/8/layout/arrow2"/>
    <dgm:cxn modelId="{A6782FAE-6A89-4D05-B0C0-29877DCE25BD}" type="presOf" srcId="{21E72837-5FCA-48E7-B9D9-FA1E6A90326E}" destId="{FE73E81A-3B37-468A-8265-299FC2C7070C}" srcOrd="0" destOrd="0" presId="urn:microsoft.com/office/officeart/2005/8/layout/arrow2"/>
    <dgm:cxn modelId="{A4F80BBF-4A60-47D1-9A9D-954C3EED9C7D}" srcId="{2A2E418F-DE3C-4A27-A442-71EF6A1A4939}" destId="{0AA69C39-25C8-4E70-91E7-4AE25DC025BB}" srcOrd="6" destOrd="0" parTransId="{F628E4A9-C23F-483F-A0FE-191CECA11B3D}" sibTransId="{47D013EE-17BD-46B2-A6C4-01AEC1F45764}"/>
    <dgm:cxn modelId="{383E17D4-87BE-43FA-A44C-4E72D3E594AC}" srcId="{2A2E418F-DE3C-4A27-A442-71EF6A1A4939}" destId="{573A1C12-25BB-40A2-B494-1D984F77BEE5}" srcOrd="2" destOrd="0" parTransId="{12E2A918-A5BC-47AF-B5AE-259593DE410F}" sibTransId="{A2144E7A-98ED-4F21-97C5-3B4033951DBF}"/>
    <dgm:cxn modelId="{DFE923DE-49C4-40BD-82F2-4D3BB71FE648}" type="presOf" srcId="{573A1C12-25BB-40A2-B494-1D984F77BEE5}" destId="{ACAA10B8-9B72-4AA9-A4E0-BBE2F7AA33DD}" srcOrd="0" destOrd="0" presId="urn:microsoft.com/office/officeart/2005/8/layout/arrow2"/>
    <dgm:cxn modelId="{C8B3E7F6-64ED-4AAD-A2F8-B9ED5CA24AA9}" type="presOf" srcId="{8769CB5F-9556-4D1C-8999-4E282A093A05}" destId="{88A05670-AD62-4AD5-A16D-C16162995FFA}" srcOrd="0" destOrd="0" presId="urn:microsoft.com/office/officeart/2005/8/layout/arrow2"/>
    <dgm:cxn modelId="{B90C0F4A-C61A-4392-8700-E1621DABD67A}" type="presParOf" srcId="{4A0DEDFC-085F-4E9A-B41A-DBC222A1E655}" destId="{175192BF-CE0E-4BEA-B752-15B9FAA99304}" srcOrd="0" destOrd="0" presId="urn:microsoft.com/office/officeart/2005/8/layout/arrow2"/>
    <dgm:cxn modelId="{DC5844FB-CDB6-465A-9EE7-2C57590F720D}" type="presParOf" srcId="{4A0DEDFC-085F-4E9A-B41A-DBC222A1E655}" destId="{B6F9092B-81FE-4E02-BD52-8758ED1F3EBD}" srcOrd="1" destOrd="0" presId="urn:microsoft.com/office/officeart/2005/8/layout/arrow2"/>
    <dgm:cxn modelId="{9549CC33-6085-4C13-B0A7-EAFA1E713B64}" type="presParOf" srcId="{B6F9092B-81FE-4E02-BD52-8758ED1F3EBD}" destId="{ED9BF6BD-3B57-4E31-8D4F-D2AFC1F41C24}" srcOrd="0" destOrd="0" presId="urn:microsoft.com/office/officeart/2005/8/layout/arrow2"/>
    <dgm:cxn modelId="{1DDF7CD7-C9B8-4780-B512-32CFACEE1679}" type="presParOf" srcId="{B6F9092B-81FE-4E02-BD52-8758ED1F3EBD}" destId="{FE73E81A-3B37-468A-8265-299FC2C7070C}" srcOrd="1" destOrd="0" presId="urn:microsoft.com/office/officeart/2005/8/layout/arrow2"/>
    <dgm:cxn modelId="{6067051C-A4D1-47F8-97A3-5B8427D9B057}" type="presParOf" srcId="{B6F9092B-81FE-4E02-BD52-8758ED1F3EBD}" destId="{8E7245B7-7762-492D-8885-30150C75B013}" srcOrd="2" destOrd="0" presId="urn:microsoft.com/office/officeart/2005/8/layout/arrow2"/>
    <dgm:cxn modelId="{C1429656-C887-4105-B403-F8CBD3FBE261}" type="presParOf" srcId="{B6F9092B-81FE-4E02-BD52-8758ED1F3EBD}" destId="{69E8EF58-4643-43C6-9188-A05D5F52035D}" srcOrd="3" destOrd="0" presId="urn:microsoft.com/office/officeart/2005/8/layout/arrow2"/>
    <dgm:cxn modelId="{FC7F8377-714F-4D3E-82FB-982A8209E71A}" type="presParOf" srcId="{B6F9092B-81FE-4E02-BD52-8758ED1F3EBD}" destId="{5E03515C-E3B7-4FF3-855C-F66D205A7BDD}" srcOrd="4" destOrd="0" presId="urn:microsoft.com/office/officeart/2005/8/layout/arrow2"/>
    <dgm:cxn modelId="{B8C206D1-B7DC-4A61-BBB4-48C2AB01AF32}" type="presParOf" srcId="{B6F9092B-81FE-4E02-BD52-8758ED1F3EBD}" destId="{ACAA10B8-9B72-4AA9-A4E0-BBE2F7AA33DD}" srcOrd="5" destOrd="0" presId="urn:microsoft.com/office/officeart/2005/8/layout/arrow2"/>
    <dgm:cxn modelId="{9CEE0261-FBA9-482E-8DA1-E15727D31DE4}" type="presParOf" srcId="{B6F9092B-81FE-4E02-BD52-8758ED1F3EBD}" destId="{E2AD24BB-322F-43DD-ABBF-77CF2E03136B}" srcOrd="6" destOrd="0" presId="urn:microsoft.com/office/officeart/2005/8/layout/arrow2"/>
    <dgm:cxn modelId="{6E5F2050-F774-4E01-8AE9-5B1EC0DC662C}" type="presParOf" srcId="{B6F9092B-81FE-4E02-BD52-8758ED1F3EBD}" destId="{88A05670-AD62-4AD5-A16D-C16162995FFA}" srcOrd="7" destOrd="0" presId="urn:microsoft.com/office/officeart/2005/8/layout/arrow2"/>
    <dgm:cxn modelId="{7F03021E-C3C2-4A92-A1E1-30900F24E262}" type="presParOf" srcId="{B6F9092B-81FE-4E02-BD52-8758ED1F3EBD}" destId="{00D040B1-7012-42D1-92C5-15697D55E9F9}" srcOrd="8" destOrd="0" presId="urn:microsoft.com/office/officeart/2005/8/layout/arrow2"/>
    <dgm:cxn modelId="{C1943D2D-E7DB-4279-AED2-B3DC8DBFBF8B}" type="presParOf" srcId="{B6F9092B-81FE-4E02-BD52-8758ED1F3EBD}" destId="{AB168A96-61E5-4D82-909C-24248A895D2B}"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4CE7427-9999-4391-B654-C315D3E21D06}" type="doc">
      <dgm:prSet loTypeId="urn:microsoft.com/office/officeart/2005/8/layout/hProcess9" loCatId="process" qsTypeId="urn:microsoft.com/office/officeart/2005/8/quickstyle/simple1" qsCatId="simple" csTypeId="urn:microsoft.com/office/officeart/2005/8/colors/colorful3" csCatId="colorful"/>
      <dgm:spPr/>
      <dgm:t>
        <a:bodyPr/>
        <a:lstStyle/>
        <a:p>
          <a:endParaRPr lang="es-CO"/>
        </a:p>
      </dgm:t>
    </dgm:pt>
    <dgm:pt modelId="{626F31C2-30C7-4A33-B697-A6766FFBE35C}">
      <dgm:prSet/>
      <dgm:spPr/>
      <dgm:t>
        <a:bodyPr/>
        <a:lstStyle/>
        <a:p>
          <a:r>
            <a:rPr lang="es-CO" b="1" i="0" baseline="0"/>
            <a:t>1. Crear relaciones compartidas:</a:t>
          </a:r>
          <a:br>
            <a:rPr lang="es-CO" b="0" i="0" baseline="0"/>
          </a:br>
          <a:r>
            <a:rPr lang="es-CO" b="0" i="0" baseline="0"/>
            <a:t>Construir vínculos basados en intereses comunes, compromisos mutuos y trabajo colaborativo.</a:t>
          </a:r>
          <a:endParaRPr lang="es-CO"/>
        </a:p>
      </dgm:t>
    </dgm:pt>
    <dgm:pt modelId="{514A2CED-B46A-4A9B-B6F0-F2E9A25330C0}" type="parTrans" cxnId="{9973F79D-C0EB-4A95-9DCF-7BFBB07D951D}">
      <dgm:prSet/>
      <dgm:spPr/>
      <dgm:t>
        <a:bodyPr/>
        <a:lstStyle/>
        <a:p>
          <a:endParaRPr lang="es-CO"/>
        </a:p>
      </dgm:t>
    </dgm:pt>
    <dgm:pt modelId="{7DDA3683-8C72-454B-A143-E7927DBB8766}" type="sibTrans" cxnId="{9973F79D-C0EB-4A95-9DCF-7BFBB07D951D}">
      <dgm:prSet/>
      <dgm:spPr/>
      <dgm:t>
        <a:bodyPr/>
        <a:lstStyle/>
        <a:p>
          <a:endParaRPr lang="es-CO"/>
        </a:p>
      </dgm:t>
    </dgm:pt>
    <dgm:pt modelId="{7CD93A2F-5329-42B6-957A-3F8C48A3F633}">
      <dgm:prSet/>
      <dgm:spPr/>
      <dgm:t>
        <a:bodyPr/>
        <a:lstStyle/>
        <a:p>
          <a:r>
            <a:rPr lang="es-CO" b="1" i="0" baseline="0"/>
            <a:t>2. Crear historias compartidas:</a:t>
          </a:r>
          <a:br>
            <a:rPr lang="es-CO" b="0" i="0" baseline="0"/>
          </a:br>
          <a:r>
            <a:rPr lang="es-CO" b="0" i="0" baseline="0"/>
            <a:t>Narrar nuestras motivaciones, valores y desafíos comunes para movilizar desde la emoción y el propósito.</a:t>
          </a:r>
          <a:endParaRPr lang="es-CO"/>
        </a:p>
      </dgm:t>
    </dgm:pt>
    <dgm:pt modelId="{72A5F46F-7A5F-4A78-B027-7646CE00DB05}" type="parTrans" cxnId="{6718B27F-3DD5-4BB4-9A56-249894E63A04}">
      <dgm:prSet/>
      <dgm:spPr/>
      <dgm:t>
        <a:bodyPr/>
        <a:lstStyle/>
        <a:p>
          <a:endParaRPr lang="es-CO"/>
        </a:p>
      </dgm:t>
    </dgm:pt>
    <dgm:pt modelId="{FB075B38-936D-4EB6-975F-2F4BAF53F899}" type="sibTrans" cxnId="{6718B27F-3DD5-4BB4-9A56-249894E63A04}">
      <dgm:prSet/>
      <dgm:spPr/>
      <dgm:t>
        <a:bodyPr/>
        <a:lstStyle/>
        <a:p>
          <a:endParaRPr lang="es-CO"/>
        </a:p>
      </dgm:t>
    </dgm:pt>
    <dgm:pt modelId="{1DB22131-6EBB-4DA0-930C-CBF1FB87EB84}">
      <dgm:prSet/>
      <dgm:spPr/>
      <dgm:t>
        <a:bodyPr/>
        <a:lstStyle/>
        <a:p>
          <a:r>
            <a:rPr lang="es-CO" b="1" i="0" baseline="0" dirty="0"/>
            <a:t>3. Crear estructuras compartidas:</a:t>
          </a:r>
          <a:br>
            <a:rPr lang="es-CO" b="0" i="0" baseline="0" dirty="0"/>
          </a:br>
          <a:r>
            <a:rPr lang="es-CO" b="0" i="0" baseline="0" dirty="0"/>
            <a:t>Formar equipos claros, diversos y efectivos que trabajen con propósito, normas y roles definidos.</a:t>
          </a:r>
          <a:endParaRPr lang="es-CO" dirty="0"/>
        </a:p>
      </dgm:t>
    </dgm:pt>
    <dgm:pt modelId="{EC7409DC-B139-43DA-A8EA-6B16407F9EE7}" type="parTrans" cxnId="{F8F540EA-2C93-4E9D-8884-FC50FC00A979}">
      <dgm:prSet/>
      <dgm:spPr/>
      <dgm:t>
        <a:bodyPr/>
        <a:lstStyle/>
        <a:p>
          <a:endParaRPr lang="es-CO"/>
        </a:p>
      </dgm:t>
    </dgm:pt>
    <dgm:pt modelId="{86377F21-D0A3-47AA-A03D-B1EC3D094B3F}" type="sibTrans" cxnId="{F8F540EA-2C93-4E9D-8884-FC50FC00A979}">
      <dgm:prSet/>
      <dgm:spPr/>
      <dgm:t>
        <a:bodyPr/>
        <a:lstStyle/>
        <a:p>
          <a:endParaRPr lang="es-CO"/>
        </a:p>
      </dgm:t>
    </dgm:pt>
    <dgm:pt modelId="{0FC1C8B5-AF15-4F6B-BB8E-087A9AB5EAED}">
      <dgm:prSet/>
      <dgm:spPr/>
      <dgm:t>
        <a:bodyPr/>
        <a:lstStyle/>
        <a:p>
          <a:r>
            <a:rPr lang="es-CO" b="1" i="0" baseline="0"/>
            <a:t>4. Crear estrategia compartida:</a:t>
          </a:r>
          <a:br>
            <a:rPr lang="es-CO" b="0" i="0" baseline="0"/>
          </a:br>
          <a:r>
            <a:rPr lang="es-CO" b="0" i="0" baseline="0"/>
            <a:t>Diseñar planes comunes con metas locales claras, que fortalezcan el liderazgo y la acción desde la base.</a:t>
          </a:r>
          <a:endParaRPr lang="es-CO"/>
        </a:p>
      </dgm:t>
    </dgm:pt>
    <dgm:pt modelId="{3051C803-ADD6-40BF-9064-C58B93C14CFE}" type="parTrans" cxnId="{D765F775-AD7B-43C9-B1D8-96A2AC77BD35}">
      <dgm:prSet/>
      <dgm:spPr/>
      <dgm:t>
        <a:bodyPr/>
        <a:lstStyle/>
        <a:p>
          <a:endParaRPr lang="es-CO"/>
        </a:p>
      </dgm:t>
    </dgm:pt>
    <dgm:pt modelId="{8FC4F4C1-E8C3-4104-8805-21AD65AC8E3A}" type="sibTrans" cxnId="{D765F775-AD7B-43C9-B1D8-96A2AC77BD35}">
      <dgm:prSet/>
      <dgm:spPr/>
      <dgm:t>
        <a:bodyPr/>
        <a:lstStyle/>
        <a:p>
          <a:endParaRPr lang="es-CO"/>
        </a:p>
      </dgm:t>
    </dgm:pt>
    <dgm:pt modelId="{918E04CE-101F-4EC5-8533-6243CA0187F7}">
      <dgm:prSet/>
      <dgm:spPr/>
      <dgm:t>
        <a:bodyPr/>
        <a:lstStyle/>
        <a:p>
          <a:r>
            <a:rPr lang="es-CO" b="1" i="0" baseline="0"/>
            <a:t>5. Crear acción medible compartida:</a:t>
          </a:r>
          <a:br>
            <a:rPr lang="es-CO" b="0" i="0" baseline="0"/>
          </a:br>
          <a:r>
            <a:rPr lang="es-CO" b="0" i="0" baseline="0"/>
            <a:t>Establecer metas claras, indicadores concretos y espacios de evaluación para ajustar y aprender en el camino.</a:t>
          </a:r>
          <a:endParaRPr lang="es-CO"/>
        </a:p>
      </dgm:t>
    </dgm:pt>
    <dgm:pt modelId="{9175C240-B02F-4366-9887-E9883E359ACE}" type="parTrans" cxnId="{62DA206F-8D9C-4C71-A6BB-AEB187C27C8E}">
      <dgm:prSet/>
      <dgm:spPr/>
      <dgm:t>
        <a:bodyPr/>
        <a:lstStyle/>
        <a:p>
          <a:endParaRPr lang="es-CO"/>
        </a:p>
      </dgm:t>
    </dgm:pt>
    <dgm:pt modelId="{83CBAC67-7E2D-4586-931E-7F34F8ABEA9F}" type="sibTrans" cxnId="{62DA206F-8D9C-4C71-A6BB-AEB187C27C8E}">
      <dgm:prSet/>
      <dgm:spPr/>
      <dgm:t>
        <a:bodyPr/>
        <a:lstStyle/>
        <a:p>
          <a:endParaRPr lang="es-CO"/>
        </a:p>
      </dgm:t>
    </dgm:pt>
    <dgm:pt modelId="{F8202DFB-E3C8-4FCC-8DF4-8A6469B5F46E}" type="pres">
      <dgm:prSet presAssocID="{14CE7427-9999-4391-B654-C315D3E21D06}" presName="CompostProcess" presStyleCnt="0">
        <dgm:presLayoutVars>
          <dgm:dir/>
          <dgm:resizeHandles val="exact"/>
        </dgm:presLayoutVars>
      </dgm:prSet>
      <dgm:spPr/>
    </dgm:pt>
    <dgm:pt modelId="{46C3E647-E610-415A-8F34-18B099DBF86A}" type="pres">
      <dgm:prSet presAssocID="{14CE7427-9999-4391-B654-C315D3E21D06}" presName="arrow" presStyleLbl="bgShp" presStyleIdx="0" presStyleCnt="1"/>
      <dgm:spPr/>
    </dgm:pt>
    <dgm:pt modelId="{DCBD7147-19DC-415A-99A3-C8B7216AD090}" type="pres">
      <dgm:prSet presAssocID="{14CE7427-9999-4391-B654-C315D3E21D06}" presName="linearProcess" presStyleCnt="0"/>
      <dgm:spPr/>
    </dgm:pt>
    <dgm:pt modelId="{FBE2EE78-3A8D-478B-928A-055B18D4415D}" type="pres">
      <dgm:prSet presAssocID="{626F31C2-30C7-4A33-B697-A6766FFBE35C}" presName="textNode" presStyleLbl="node1" presStyleIdx="0" presStyleCnt="5">
        <dgm:presLayoutVars>
          <dgm:bulletEnabled val="1"/>
        </dgm:presLayoutVars>
      </dgm:prSet>
      <dgm:spPr/>
    </dgm:pt>
    <dgm:pt modelId="{C92A26CB-E43E-48F9-A5BA-36FB8C6B2483}" type="pres">
      <dgm:prSet presAssocID="{7DDA3683-8C72-454B-A143-E7927DBB8766}" presName="sibTrans" presStyleCnt="0"/>
      <dgm:spPr/>
    </dgm:pt>
    <dgm:pt modelId="{926EC2FE-A265-47F0-AA26-6DFE8B51D6D1}" type="pres">
      <dgm:prSet presAssocID="{7CD93A2F-5329-42B6-957A-3F8C48A3F633}" presName="textNode" presStyleLbl="node1" presStyleIdx="1" presStyleCnt="5">
        <dgm:presLayoutVars>
          <dgm:bulletEnabled val="1"/>
        </dgm:presLayoutVars>
      </dgm:prSet>
      <dgm:spPr/>
    </dgm:pt>
    <dgm:pt modelId="{DA8C937B-2103-4CB7-8055-6EF2E56D59EF}" type="pres">
      <dgm:prSet presAssocID="{FB075B38-936D-4EB6-975F-2F4BAF53F899}" presName="sibTrans" presStyleCnt="0"/>
      <dgm:spPr/>
    </dgm:pt>
    <dgm:pt modelId="{B5E1C8A3-F39E-45D7-9787-F6C6D9073589}" type="pres">
      <dgm:prSet presAssocID="{1DB22131-6EBB-4DA0-930C-CBF1FB87EB84}" presName="textNode" presStyleLbl="node1" presStyleIdx="2" presStyleCnt="5">
        <dgm:presLayoutVars>
          <dgm:bulletEnabled val="1"/>
        </dgm:presLayoutVars>
      </dgm:prSet>
      <dgm:spPr/>
    </dgm:pt>
    <dgm:pt modelId="{F4773D06-D017-41B1-AD96-826D8BD01E86}" type="pres">
      <dgm:prSet presAssocID="{86377F21-D0A3-47AA-A03D-B1EC3D094B3F}" presName="sibTrans" presStyleCnt="0"/>
      <dgm:spPr/>
    </dgm:pt>
    <dgm:pt modelId="{C6279E1F-4968-40FC-B800-1E2C30DF5217}" type="pres">
      <dgm:prSet presAssocID="{0FC1C8B5-AF15-4F6B-BB8E-087A9AB5EAED}" presName="textNode" presStyleLbl="node1" presStyleIdx="3" presStyleCnt="5">
        <dgm:presLayoutVars>
          <dgm:bulletEnabled val="1"/>
        </dgm:presLayoutVars>
      </dgm:prSet>
      <dgm:spPr/>
    </dgm:pt>
    <dgm:pt modelId="{EE4DE83E-82C7-4F21-877E-ECC7D8F4B862}" type="pres">
      <dgm:prSet presAssocID="{8FC4F4C1-E8C3-4104-8805-21AD65AC8E3A}" presName="sibTrans" presStyleCnt="0"/>
      <dgm:spPr/>
    </dgm:pt>
    <dgm:pt modelId="{7B7A375B-8385-496F-9943-0D928EF8D594}" type="pres">
      <dgm:prSet presAssocID="{918E04CE-101F-4EC5-8533-6243CA0187F7}" presName="textNode" presStyleLbl="node1" presStyleIdx="4" presStyleCnt="5">
        <dgm:presLayoutVars>
          <dgm:bulletEnabled val="1"/>
        </dgm:presLayoutVars>
      </dgm:prSet>
      <dgm:spPr/>
    </dgm:pt>
  </dgm:ptLst>
  <dgm:cxnLst>
    <dgm:cxn modelId="{E9C9891A-4D7A-4B0D-8467-01A46A6D45B7}" type="presOf" srcId="{0FC1C8B5-AF15-4F6B-BB8E-087A9AB5EAED}" destId="{C6279E1F-4968-40FC-B800-1E2C30DF5217}" srcOrd="0" destOrd="0" presId="urn:microsoft.com/office/officeart/2005/8/layout/hProcess9"/>
    <dgm:cxn modelId="{9C9FD238-511A-4413-8CBC-5088B17CD7F3}" type="presOf" srcId="{14CE7427-9999-4391-B654-C315D3E21D06}" destId="{F8202DFB-E3C8-4FCC-8DF4-8A6469B5F46E}" srcOrd="0" destOrd="0" presId="urn:microsoft.com/office/officeart/2005/8/layout/hProcess9"/>
    <dgm:cxn modelId="{62DA206F-8D9C-4C71-A6BB-AEB187C27C8E}" srcId="{14CE7427-9999-4391-B654-C315D3E21D06}" destId="{918E04CE-101F-4EC5-8533-6243CA0187F7}" srcOrd="4" destOrd="0" parTransId="{9175C240-B02F-4366-9887-E9883E359ACE}" sibTransId="{83CBAC67-7E2D-4586-931E-7F34F8ABEA9F}"/>
    <dgm:cxn modelId="{D765F775-AD7B-43C9-B1D8-96A2AC77BD35}" srcId="{14CE7427-9999-4391-B654-C315D3E21D06}" destId="{0FC1C8B5-AF15-4F6B-BB8E-087A9AB5EAED}" srcOrd="3" destOrd="0" parTransId="{3051C803-ADD6-40BF-9064-C58B93C14CFE}" sibTransId="{8FC4F4C1-E8C3-4104-8805-21AD65AC8E3A}"/>
    <dgm:cxn modelId="{AC3D5E7D-1FF3-466B-9243-F53BCB1B7C0F}" type="presOf" srcId="{918E04CE-101F-4EC5-8533-6243CA0187F7}" destId="{7B7A375B-8385-496F-9943-0D928EF8D594}" srcOrd="0" destOrd="0" presId="urn:microsoft.com/office/officeart/2005/8/layout/hProcess9"/>
    <dgm:cxn modelId="{6718B27F-3DD5-4BB4-9A56-249894E63A04}" srcId="{14CE7427-9999-4391-B654-C315D3E21D06}" destId="{7CD93A2F-5329-42B6-957A-3F8C48A3F633}" srcOrd="1" destOrd="0" parTransId="{72A5F46F-7A5F-4A78-B027-7646CE00DB05}" sibTransId="{FB075B38-936D-4EB6-975F-2F4BAF53F899}"/>
    <dgm:cxn modelId="{9973F79D-C0EB-4A95-9DCF-7BFBB07D951D}" srcId="{14CE7427-9999-4391-B654-C315D3E21D06}" destId="{626F31C2-30C7-4A33-B697-A6766FFBE35C}" srcOrd="0" destOrd="0" parTransId="{514A2CED-B46A-4A9B-B6F0-F2E9A25330C0}" sibTransId="{7DDA3683-8C72-454B-A143-E7927DBB8766}"/>
    <dgm:cxn modelId="{A13269BA-F301-421E-9143-261221D2DE42}" type="presOf" srcId="{1DB22131-6EBB-4DA0-930C-CBF1FB87EB84}" destId="{B5E1C8A3-F39E-45D7-9787-F6C6D9073589}" srcOrd="0" destOrd="0" presId="urn:microsoft.com/office/officeart/2005/8/layout/hProcess9"/>
    <dgm:cxn modelId="{5B7878C8-1BDD-4C65-AE26-AE7748339DB3}" type="presOf" srcId="{626F31C2-30C7-4A33-B697-A6766FFBE35C}" destId="{FBE2EE78-3A8D-478B-928A-055B18D4415D}" srcOrd="0" destOrd="0" presId="urn:microsoft.com/office/officeart/2005/8/layout/hProcess9"/>
    <dgm:cxn modelId="{DD8B9BE9-34EF-4592-8178-7D24724A39F3}" type="presOf" srcId="{7CD93A2F-5329-42B6-957A-3F8C48A3F633}" destId="{926EC2FE-A265-47F0-AA26-6DFE8B51D6D1}" srcOrd="0" destOrd="0" presId="urn:microsoft.com/office/officeart/2005/8/layout/hProcess9"/>
    <dgm:cxn modelId="{F8F540EA-2C93-4E9D-8884-FC50FC00A979}" srcId="{14CE7427-9999-4391-B654-C315D3E21D06}" destId="{1DB22131-6EBB-4DA0-930C-CBF1FB87EB84}" srcOrd="2" destOrd="0" parTransId="{EC7409DC-B139-43DA-A8EA-6B16407F9EE7}" sibTransId="{86377F21-D0A3-47AA-A03D-B1EC3D094B3F}"/>
    <dgm:cxn modelId="{66E32B20-B1AE-42E9-AEDE-10E5299340F1}" type="presParOf" srcId="{F8202DFB-E3C8-4FCC-8DF4-8A6469B5F46E}" destId="{46C3E647-E610-415A-8F34-18B099DBF86A}" srcOrd="0" destOrd="0" presId="urn:microsoft.com/office/officeart/2005/8/layout/hProcess9"/>
    <dgm:cxn modelId="{F2631DC0-E5BC-4C30-9024-1069D1382E5F}" type="presParOf" srcId="{F8202DFB-E3C8-4FCC-8DF4-8A6469B5F46E}" destId="{DCBD7147-19DC-415A-99A3-C8B7216AD090}" srcOrd="1" destOrd="0" presId="urn:microsoft.com/office/officeart/2005/8/layout/hProcess9"/>
    <dgm:cxn modelId="{B98A855E-E4E2-433D-A0D4-DD46F231B0FB}" type="presParOf" srcId="{DCBD7147-19DC-415A-99A3-C8B7216AD090}" destId="{FBE2EE78-3A8D-478B-928A-055B18D4415D}" srcOrd="0" destOrd="0" presId="urn:microsoft.com/office/officeart/2005/8/layout/hProcess9"/>
    <dgm:cxn modelId="{40287C48-8659-4FAC-AE3A-9871C0657277}" type="presParOf" srcId="{DCBD7147-19DC-415A-99A3-C8B7216AD090}" destId="{C92A26CB-E43E-48F9-A5BA-36FB8C6B2483}" srcOrd="1" destOrd="0" presId="urn:microsoft.com/office/officeart/2005/8/layout/hProcess9"/>
    <dgm:cxn modelId="{35E5AB30-C6AF-479D-A89A-7463E8EB9ABE}" type="presParOf" srcId="{DCBD7147-19DC-415A-99A3-C8B7216AD090}" destId="{926EC2FE-A265-47F0-AA26-6DFE8B51D6D1}" srcOrd="2" destOrd="0" presId="urn:microsoft.com/office/officeart/2005/8/layout/hProcess9"/>
    <dgm:cxn modelId="{595C0659-E866-4A13-90BA-D23B7C9F921C}" type="presParOf" srcId="{DCBD7147-19DC-415A-99A3-C8B7216AD090}" destId="{DA8C937B-2103-4CB7-8055-6EF2E56D59EF}" srcOrd="3" destOrd="0" presId="urn:microsoft.com/office/officeart/2005/8/layout/hProcess9"/>
    <dgm:cxn modelId="{8C9FF363-AFDA-42DF-80CD-98AFC941541C}" type="presParOf" srcId="{DCBD7147-19DC-415A-99A3-C8B7216AD090}" destId="{B5E1C8A3-F39E-45D7-9787-F6C6D9073589}" srcOrd="4" destOrd="0" presId="urn:microsoft.com/office/officeart/2005/8/layout/hProcess9"/>
    <dgm:cxn modelId="{B3BD9E95-53F6-4EC1-B19E-18AF301D8D75}" type="presParOf" srcId="{DCBD7147-19DC-415A-99A3-C8B7216AD090}" destId="{F4773D06-D017-41B1-AD96-826D8BD01E86}" srcOrd="5" destOrd="0" presId="urn:microsoft.com/office/officeart/2005/8/layout/hProcess9"/>
    <dgm:cxn modelId="{D57517CA-0948-4081-AB91-9A9C631E940B}" type="presParOf" srcId="{DCBD7147-19DC-415A-99A3-C8B7216AD090}" destId="{C6279E1F-4968-40FC-B800-1E2C30DF5217}" srcOrd="6" destOrd="0" presId="urn:microsoft.com/office/officeart/2005/8/layout/hProcess9"/>
    <dgm:cxn modelId="{067F9657-6753-493C-9FEB-32456D4DFB81}" type="presParOf" srcId="{DCBD7147-19DC-415A-99A3-C8B7216AD090}" destId="{EE4DE83E-82C7-4F21-877E-ECC7D8F4B862}" srcOrd="7" destOrd="0" presId="urn:microsoft.com/office/officeart/2005/8/layout/hProcess9"/>
    <dgm:cxn modelId="{F714F1A3-82B9-4A59-B47C-C0FFA788F35D}" type="presParOf" srcId="{DCBD7147-19DC-415A-99A3-C8B7216AD090}" destId="{7B7A375B-8385-496F-9943-0D928EF8D594}"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31D2CF-DEB2-4564-9BF9-2BA55B3BB108}">
      <dsp:nvSpPr>
        <dsp:cNvPr id="0" name=""/>
        <dsp:cNvSpPr/>
      </dsp:nvSpPr>
      <dsp:spPr>
        <a:xfrm>
          <a:off x="0" y="1037067"/>
          <a:ext cx="8467725" cy="1382757"/>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B46FD1-C6BC-4AA5-BAC8-77A09B6A7581}">
      <dsp:nvSpPr>
        <dsp:cNvPr id="0" name=""/>
        <dsp:cNvSpPr/>
      </dsp:nvSpPr>
      <dsp:spPr>
        <a:xfrm>
          <a:off x="3349" y="0"/>
          <a:ext cx="1464279" cy="13827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s-ES" sz="1100" b="1" i="0" kern="1200"/>
            <a:t>Narrativa Pública: </a:t>
          </a:r>
          <a:r>
            <a:rPr lang="es-ES" sz="1100" b="0" i="0" kern="1200"/>
            <a:t>Crear </a:t>
          </a:r>
          <a:r>
            <a:rPr lang="es-ES" sz="1100" b="1" i="0" kern="1200"/>
            <a:t>historias</a:t>
          </a:r>
          <a:r>
            <a:rPr lang="es-ES" sz="1100" b="0" i="0" kern="1200"/>
            <a:t> que expresen valores compartidos e inspiren a otras personas a actuar. </a:t>
          </a:r>
          <a:endParaRPr lang="es-CO" sz="1100" kern="1200"/>
        </a:p>
      </dsp:txBody>
      <dsp:txXfrm>
        <a:off x="3349" y="0"/>
        <a:ext cx="1464279" cy="1382757"/>
      </dsp:txXfrm>
    </dsp:sp>
    <dsp:sp modelId="{A6DC3592-EB4E-4930-A42F-72FE0EAABC17}">
      <dsp:nvSpPr>
        <dsp:cNvPr id="0" name=""/>
        <dsp:cNvSpPr/>
      </dsp:nvSpPr>
      <dsp:spPr>
        <a:xfrm>
          <a:off x="562644" y="1555601"/>
          <a:ext cx="345689" cy="34568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27F211-AF68-47D6-AC95-C91B29E09B4A}">
      <dsp:nvSpPr>
        <dsp:cNvPr id="0" name=""/>
        <dsp:cNvSpPr/>
      </dsp:nvSpPr>
      <dsp:spPr>
        <a:xfrm>
          <a:off x="1540842" y="2074135"/>
          <a:ext cx="1464279" cy="13827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s-ES" sz="1100" b="1" i="0" kern="1200"/>
            <a:t>Relaciones:</a:t>
          </a:r>
          <a:r>
            <a:rPr lang="es-ES" sz="1100" b="0" i="0" kern="1200"/>
            <a:t> Cómo construir </a:t>
          </a:r>
          <a:r>
            <a:rPr lang="es-ES" sz="1100" b="1" i="0" kern="1200"/>
            <a:t>relaciones</a:t>
          </a:r>
          <a:r>
            <a:rPr lang="es-ES" sz="1100" b="0" i="0" kern="1200"/>
            <a:t> transformadoras basadas en valores compartidos.</a:t>
          </a:r>
          <a:endParaRPr lang="es-CO" sz="1100" kern="1200"/>
        </a:p>
      </dsp:txBody>
      <dsp:txXfrm>
        <a:off x="1540842" y="2074135"/>
        <a:ext cx="1464279" cy="1382757"/>
      </dsp:txXfrm>
    </dsp:sp>
    <dsp:sp modelId="{4BB53C33-F638-4A85-A429-02482DEE9673}">
      <dsp:nvSpPr>
        <dsp:cNvPr id="0" name=""/>
        <dsp:cNvSpPr/>
      </dsp:nvSpPr>
      <dsp:spPr>
        <a:xfrm>
          <a:off x="2100137" y="1555601"/>
          <a:ext cx="345689" cy="34568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F317A8-4614-4A54-8A44-E35EA163C074}">
      <dsp:nvSpPr>
        <dsp:cNvPr id="0" name=""/>
        <dsp:cNvSpPr/>
      </dsp:nvSpPr>
      <dsp:spPr>
        <a:xfrm>
          <a:off x="3078336" y="0"/>
          <a:ext cx="1464279" cy="13827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s-ES" sz="1100" b="1" i="0" kern="1200"/>
            <a:t>Estructura:</a:t>
          </a:r>
          <a:r>
            <a:rPr lang="es-ES" sz="1100" b="0" i="0" kern="1200"/>
            <a:t> Cómo </a:t>
          </a:r>
          <a:r>
            <a:rPr lang="es-ES" sz="1100" b="1" i="0" kern="1200"/>
            <a:t>estructurar</a:t>
          </a:r>
          <a:r>
            <a:rPr lang="es-ES" sz="1100" b="0" i="0" kern="1200"/>
            <a:t> nuestra organización con un propósito común, normas, y roles bajo un liderazgo efectivo e interdependiente.  </a:t>
          </a:r>
          <a:endParaRPr lang="es-CO" sz="1100" kern="1200"/>
        </a:p>
      </dsp:txBody>
      <dsp:txXfrm>
        <a:off x="3078336" y="0"/>
        <a:ext cx="1464279" cy="1382757"/>
      </dsp:txXfrm>
    </dsp:sp>
    <dsp:sp modelId="{4EA5E99B-5417-4AA1-B97C-5DCB6C875611}">
      <dsp:nvSpPr>
        <dsp:cNvPr id="0" name=""/>
        <dsp:cNvSpPr/>
      </dsp:nvSpPr>
      <dsp:spPr>
        <a:xfrm>
          <a:off x="3637631" y="1555601"/>
          <a:ext cx="345689" cy="34568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C34A20-9BDC-471C-9CA0-253B2265A7C2}">
      <dsp:nvSpPr>
        <dsp:cNvPr id="0" name=""/>
        <dsp:cNvSpPr/>
      </dsp:nvSpPr>
      <dsp:spPr>
        <a:xfrm>
          <a:off x="4615830" y="2074135"/>
          <a:ext cx="1464279" cy="13827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s-ES" sz="1100" b="1" i="0" kern="1200"/>
            <a:t>Estrategia:</a:t>
          </a:r>
          <a:r>
            <a:rPr lang="es-ES" sz="1100" b="0" i="0" kern="1200"/>
            <a:t> Cómo construir </a:t>
          </a:r>
          <a:r>
            <a:rPr lang="es-ES" sz="1100" b="1" i="0" kern="1200"/>
            <a:t>estrategias</a:t>
          </a:r>
          <a:r>
            <a:rPr lang="es-ES" sz="1100" b="0" i="0" kern="1200"/>
            <a:t> para transformar nuestros </a:t>
          </a:r>
          <a:r>
            <a:rPr lang="es-ES" sz="1100" b="1" i="0" kern="1200"/>
            <a:t>recursos en poder</a:t>
          </a:r>
          <a:r>
            <a:rPr lang="es-ES" sz="1100" b="0" i="0" kern="1200"/>
            <a:t> para cumplir las metas trazadas.</a:t>
          </a:r>
          <a:endParaRPr lang="es-CO" sz="1100" kern="1200"/>
        </a:p>
      </dsp:txBody>
      <dsp:txXfrm>
        <a:off x="4615830" y="2074135"/>
        <a:ext cx="1464279" cy="1382757"/>
      </dsp:txXfrm>
    </dsp:sp>
    <dsp:sp modelId="{DEC54AB0-02E2-4221-8592-6ED893FB3519}">
      <dsp:nvSpPr>
        <dsp:cNvPr id="0" name=""/>
        <dsp:cNvSpPr/>
      </dsp:nvSpPr>
      <dsp:spPr>
        <a:xfrm>
          <a:off x="5175125" y="1555601"/>
          <a:ext cx="345689" cy="34568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667F6B-AA66-4B1A-840D-C6AEE9F1BB84}">
      <dsp:nvSpPr>
        <dsp:cNvPr id="0" name=""/>
        <dsp:cNvSpPr/>
      </dsp:nvSpPr>
      <dsp:spPr>
        <a:xfrm>
          <a:off x="6153323" y="0"/>
          <a:ext cx="1464279" cy="13827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s-ES" sz="1100" b="1" i="0" kern="1200"/>
            <a:t>Acción:</a:t>
          </a:r>
          <a:r>
            <a:rPr lang="es-ES" sz="1100" b="0" i="0" kern="1200"/>
            <a:t> Movilizar y desplegar nuestros recursos para lograr los cambios que necesitamos.</a:t>
          </a:r>
          <a:endParaRPr lang="es-CO" sz="1100" kern="1200"/>
        </a:p>
      </dsp:txBody>
      <dsp:txXfrm>
        <a:off x="6153323" y="0"/>
        <a:ext cx="1464279" cy="1382757"/>
      </dsp:txXfrm>
    </dsp:sp>
    <dsp:sp modelId="{48DCB078-EB12-4BE5-8FBC-433CFE0353E5}">
      <dsp:nvSpPr>
        <dsp:cNvPr id="0" name=""/>
        <dsp:cNvSpPr/>
      </dsp:nvSpPr>
      <dsp:spPr>
        <a:xfrm>
          <a:off x="6712618" y="1555601"/>
          <a:ext cx="345689" cy="34568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625F54-8EE4-4209-9390-72E668AE2025}">
      <dsp:nvSpPr>
        <dsp:cNvPr id="0" name=""/>
        <dsp:cNvSpPr/>
      </dsp:nvSpPr>
      <dsp:spPr>
        <a:xfrm>
          <a:off x="2910995" y="45073"/>
          <a:ext cx="2163532" cy="2163532"/>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s-CO" sz="1400" b="1" i="0" kern="1200" dirty="0"/>
            <a:t>Motivación (corazón):</a:t>
          </a:r>
          <a:r>
            <a:rPr lang="es-CO" sz="1400" b="0" i="0" kern="1200" dirty="0"/>
            <a:t> Reconocer el esfuerzo y alentar la acción.</a:t>
          </a:r>
          <a:endParaRPr lang="es-CO" sz="1400" kern="1200" dirty="0"/>
        </a:p>
      </dsp:txBody>
      <dsp:txXfrm>
        <a:off x="3199466" y="423691"/>
        <a:ext cx="1586590" cy="973589"/>
      </dsp:txXfrm>
    </dsp:sp>
    <dsp:sp modelId="{61FE1249-D507-4348-99AF-CD12F1C700B9}">
      <dsp:nvSpPr>
        <dsp:cNvPr id="0" name=""/>
        <dsp:cNvSpPr/>
      </dsp:nvSpPr>
      <dsp:spPr>
        <a:xfrm>
          <a:off x="3691669" y="1397281"/>
          <a:ext cx="2163532" cy="2163532"/>
        </a:xfrm>
        <a:prstGeom prst="ellipse">
          <a:avLst/>
        </a:prstGeom>
        <a:solidFill>
          <a:schemeClr val="accent4">
            <a:alpha val="50000"/>
            <a:hueOff val="4900445"/>
            <a:satOff val="-20388"/>
            <a:lumOff val="48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s-CO" sz="1400" b="1" i="0" kern="1200"/>
            <a:t>Estrategia (cabeza):</a:t>
          </a:r>
          <a:r>
            <a:rPr lang="es-CO" sz="1400" b="0" i="0" kern="1200"/>
            <a:t> Evaluar cómo usar recursos para alcanzar objetivos.</a:t>
          </a:r>
          <a:endParaRPr lang="es-CO" sz="1400" kern="1200"/>
        </a:p>
      </dsp:txBody>
      <dsp:txXfrm>
        <a:off x="4353350" y="1956194"/>
        <a:ext cx="1298119" cy="1189943"/>
      </dsp:txXfrm>
    </dsp:sp>
    <dsp:sp modelId="{BAAC88D1-0D13-4311-AC17-3EF289A327BA}">
      <dsp:nvSpPr>
        <dsp:cNvPr id="0" name=""/>
        <dsp:cNvSpPr/>
      </dsp:nvSpPr>
      <dsp:spPr>
        <a:xfrm>
          <a:off x="2130320" y="1397281"/>
          <a:ext cx="2163532" cy="2163532"/>
        </a:xfrm>
        <a:prstGeom prst="ellipse">
          <a:avLst/>
        </a:prstGeom>
        <a:solidFill>
          <a:schemeClr val="accent4">
            <a:alpha val="50000"/>
            <a:hueOff val="9800891"/>
            <a:satOff val="-40777"/>
            <a:lumOff val="960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s-CO" sz="1400" b="1" i="0" kern="1200"/>
            <a:t>Educación (manos):</a:t>
          </a:r>
          <a:r>
            <a:rPr lang="es-CO" sz="1400" b="0" i="0" kern="1200"/>
            <a:t> Desarrollar habilidades y adquirir nueva información.</a:t>
          </a:r>
          <a:endParaRPr lang="es-CO" sz="1400" kern="1200"/>
        </a:p>
      </dsp:txBody>
      <dsp:txXfrm>
        <a:off x="2334053" y="1956194"/>
        <a:ext cx="1298119" cy="11899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C767D2-25C5-4BB9-9E59-F6984FC5A407}">
      <dsp:nvSpPr>
        <dsp:cNvPr id="0" name=""/>
        <dsp:cNvSpPr/>
      </dsp:nvSpPr>
      <dsp:spPr>
        <a:xfrm>
          <a:off x="7149491" y="1960551"/>
          <a:ext cx="242938" cy="1894917"/>
        </a:xfrm>
        <a:custGeom>
          <a:avLst/>
          <a:gdLst/>
          <a:ahLst/>
          <a:cxnLst/>
          <a:rect l="0" t="0" r="0" b="0"/>
          <a:pathLst>
            <a:path>
              <a:moveTo>
                <a:pt x="0" y="0"/>
              </a:moveTo>
              <a:lnTo>
                <a:pt x="0" y="1894917"/>
              </a:lnTo>
              <a:lnTo>
                <a:pt x="242938" y="189491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617105-3E43-43EC-81E4-7CBCB57A3205}">
      <dsp:nvSpPr>
        <dsp:cNvPr id="0" name=""/>
        <dsp:cNvSpPr/>
      </dsp:nvSpPr>
      <dsp:spPr>
        <a:xfrm>
          <a:off x="7149491" y="1960551"/>
          <a:ext cx="242938" cy="745010"/>
        </a:xfrm>
        <a:custGeom>
          <a:avLst/>
          <a:gdLst/>
          <a:ahLst/>
          <a:cxnLst/>
          <a:rect l="0" t="0" r="0" b="0"/>
          <a:pathLst>
            <a:path>
              <a:moveTo>
                <a:pt x="0" y="0"/>
              </a:moveTo>
              <a:lnTo>
                <a:pt x="0" y="745010"/>
              </a:lnTo>
              <a:lnTo>
                <a:pt x="242938" y="74501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60BD29-1EB6-4984-8E03-8E85D8EA5999}">
      <dsp:nvSpPr>
        <dsp:cNvPr id="0" name=""/>
        <dsp:cNvSpPr/>
      </dsp:nvSpPr>
      <dsp:spPr>
        <a:xfrm>
          <a:off x="6817476" y="810644"/>
          <a:ext cx="979850" cy="340113"/>
        </a:xfrm>
        <a:custGeom>
          <a:avLst/>
          <a:gdLst/>
          <a:ahLst/>
          <a:cxnLst/>
          <a:rect l="0" t="0" r="0" b="0"/>
          <a:pathLst>
            <a:path>
              <a:moveTo>
                <a:pt x="0" y="0"/>
              </a:moveTo>
              <a:lnTo>
                <a:pt x="0" y="170056"/>
              </a:lnTo>
              <a:lnTo>
                <a:pt x="979850" y="170056"/>
              </a:lnTo>
              <a:lnTo>
                <a:pt x="979850" y="34011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15E9F5-2F13-4DD7-B923-35197D60E1F9}">
      <dsp:nvSpPr>
        <dsp:cNvPr id="0" name=""/>
        <dsp:cNvSpPr/>
      </dsp:nvSpPr>
      <dsp:spPr>
        <a:xfrm>
          <a:off x="5189791" y="1960551"/>
          <a:ext cx="242938" cy="1894917"/>
        </a:xfrm>
        <a:custGeom>
          <a:avLst/>
          <a:gdLst/>
          <a:ahLst/>
          <a:cxnLst/>
          <a:rect l="0" t="0" r="0" b="0"/>
          <a:pathLst>
            <a:path>
              <a:moveTo>
                <a:pt x="0" y="0"/>
              </a:moveTo>
              <a:lnTo>
                <a:pt x="0" y="1894917"/>
              </a:lnTo>
              <a:lnTo>
                <a:pt x="242938" y="189491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2E5FAE-018C-4EA1-8271-1BA2171AB3BE}">
      <dsp:nvSpPr>
        <dsp:cNvPr id="0" name=""/>
        <dsp:cNvSpPr/>
      </dsp:nvSpPr>
      <dsp:spPr>
        <a:xfrm>
          <a:off x="5189791" y="1960551"/>
          <a:ext cx="242938" cy="745010"/>
        </a:xfrm>
        <a:custGeom>
          <a:avLst/>
          <a:gdLst/>
          <a:ahLst/>
          <a:cxnLst/>
          <a:rect l="0" t="0" r="0" b="0"/>
          <a:pathLst>
            <a:path>
              <a:moveTo>
                <a:pt x="0" y="0"/>
              </a:moveTo>
              <a:lnTo>
                <a:pt x="0" y="745010"/>
              </a:lnTo>
              <a:lnTo>
                <a:pt x="242938" y="74501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B2A1F9-0AAB-441B-B519-441AD5C848D7}">
      <dsp:nvSpPr>
        <dsp:cNvPr id="0" name=""/>
        <dsp:cNvSpPr/>
      </dsp:nvSpPr>
      <dsp:spPr>
        <a:xfrm>
          <a:off x="5837626" y="810644"/>
          <a:ext cx="979850" cy="340113"/>
        </a:xfrm>
        <a:custGeom>
          <a:avLst/>
          <a:gdLst/>
          <a:ahLst/>
          <a:cxnLst/>
          <a:rect l="0" t="0" r="0" b="0"/>
          <a:pathLst>
            <a:path>
              <a:moveTo>
                <a:pt x="979850" y="0"/>
              </a:moveTo>
              <a:lnTo>
                <a:pt x="979850" y="170056"/>
              </a:lnTo>
              <a:lnTo>
                <a:pt x="0" y="170056"/>
              </a:lnTo>
              <a:lnTo>
                <a:pt x="0" y="34011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862598-4270-4DE3-B094-771DFF434D54}">
      <dsp:nvSpPr>
        <dsp:cNvPr id="0" name=""/>
        <dsp:cNvSpPr/>
      </dsp:nvSpPr>
      <dsp:spPr>
        <a:xfrm>
          <a:off x="6007683" y="850"/>
          <a:ext cx="1619587" cy="8097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CO" sz="1500" b="1" i="0" kern="1200"/>
            <a:t>Enfoques del Coaching</a:t>
          </a:r>
          <a:endParaRPr lang="es-CO" sz="1500" kern="1200"/>
        </a:p>
      </dsp:txBody>
      <dsp:txXfrm>
        <a:off x="6007683" y="850"/>
        <a:ext cx="1619587" cy="809793"/>
      </dsp:txXfrm>
    </dsp:sp>
    <dsp:sp modelId="{BA5BBCA7-5ADC-4625-B992-327139F39924}">
      <dsp:nvSpPr>
        <dsp:cNvPr id="0" name=""/>
        <dsp:cNvSpPr/>
      </dsp:nvSpPr>
      <dsp:spPr>
        <a:xfrm>
          <a:off x="5027832" y="1150757"/>
          <a:ext cx="1619587" cy="8097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CO" sz="1500" b="1" i="0" kern="1200"/>
            <a:t>Coaching correctivo:</a:t>
          </a:r>
          <a:endParaRPr lang="es-CO" sz="1500" kern="1200"/>
        </a:p>
      </dsp:txBody>
      <dsp:txXfrm>
        <a:off x="5027832" y="1150757"/>
        <a:ext cx="1619587" cy="809793"/>
      </dsp:txXfrm>
    </dsp:sp>
    <dsp:sp modelId="{B2AAFC57-7F32-4101-976B-8722E06589D6}">
      <dsp:nvSpPr>
        <dsp:cNvPr id="0" name=""/>
        <dsp:cNvSpPr/>
      </dsp:nvSpPr>
      <dsp:spPr>
        <a:xfrm>
          <a:off x="5432729" y="2300664"/>
          <a:ext cx="1619587" cy="8097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CO" sz="1500" b="0" i="0" kern="1200"/>
            <a:t>Mejora un desempeño deficiente.</a:t>
          </a:r>
          <a:endParaRPr lang="es-CO" sz="1500" kern="1200"/>
        </a:p>
      </dsp:txBody>
      <dsp:txXfrm>
        <a:off x="5432729" y="2300664"/>
        <a:ext cx="1619587" cy="809793"/>
      </dsp:txXfrm>
    </dsp:sp>
    <dsp:sp modelId="{D3EBBA30-03A2-4B3C-B981-F3BC298B7206}">
      <dsp:nvSpPr>
        <dsp:cNvPr id="0" name=""/>
        <dsp:cNvSpPr/>
      </dsp:nvSpPr>
      <dsp:spPr>
        <a:xfrm>
          <a:off x="5432729" y="3450571"/>
          <a:ext cx="1619587" cy="8097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CO" sz="1500" b="0" i="0" kern="1200"/>
            <a:t>Usa retroalimentación directa y experta.</a:t>
          </a:r>
          <a:endParaRPr lang="es-CO" sz="1500" kern="1200"/>
        </a:p>
      </dsp:txBody>
      <dsp:txXfrm>
        <a:off x="5432729" y="3450571"/>
        <a:ext cx="1619587" cy="809793"/>
      </dsp:txXfrm>
    </dsp:sp>
    <dsp:sp modelId="{4F0FFEC5-4DA7-4228-AFDE-8C43DBE54CC4}">
      <dsp:nvSpPr>
        <dsp:cNvPr id="0" name=""/>
        <dsp:cNvSpPr/>
      </dsp:nvSpPr>
      <dsp:spPr>
        <a:xfrm>
          <a:off x="6987533" y="1150757"/>
          <a:ext cx="1619587" cy="8097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CO" sz="1500" b="1" i="0" kern="1200"/>
            <a:t>Coaching de desarrollo:</a:t>
          </a:r>
          <a:endParaRPr lang="es-CO" sz="1500" kern="1200"/>
        </a:p>
      </dsp:txBody>
      <dsp:txXfrm>
        <a:off x="6987533" y="1150757"/>
        <a:ext cx="1619587" cy="809793"/>
      </dsp:txXfrm>
    </dsp:sp>
    <dsp:sp modelId="{442CC4E0-A58B-47C1-BF25-3E64EE0B9B8B}">
      <dsp:nvSpPr>
        <dsp:cNvPr id="0" name=""/>
        <dsp:cNvSpPr/>
      </dsp:nvSpPr>
      <dsp:spPr>
        <a:xfrm>
          <a:off x="7392430" y="2300664"/>
          <a:ext cx="1619587" cy="8097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CO" sz="1500" b="0" i="0" kern="1200" dirty="0"/>
            <a:t>Lleva a una persona de buen desempeño al dominio.</a:t>
          </a:r>
          <a:endParaRPr lang="es-CO" sz="1500" kern="1200" dirty="0"/>
        </a:p>
      </dsp:txBody>
      <dsp:txXfrm>
        <a:off x="7392430" y="2300664"/>
        <a:ext cx="1619587" cy="809793"/>
      </dsp:txXfrm>
    </dsp:sp>
    <dsp:sp modelId="{7BF413A2-C00E-413B-9B89-5E27EBC20D12}">
      <dsp:nvSpPr>
        <dsp:cNvPr id="0" name=""/>
        <dsp:cNvSpPr/>
      </dsp:nvSpPr>
      <dsp:spPr>
        <a:xfrm>
          <a:off x="7392430" y="3450571"/>
          <a:ext cx="1619587" cy="8097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CO" sz="1500" b="0" i="0" kern="1200"/>
            <a:t>Usa preguntas reflexivas para profundizar habilidades.</a:t>
          </a:r>
          <a:endParaRPr lang="es-CO" sz="1500" kern="1200"/>
        </a:p>
      </dsp:txBody>
      <dsp:txXfrm>
        <a:off x="7392430" y="3450571"/>
        <a:ext cx="1619587" cy="8097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126B18-D5CB-4EBA-B97E-32591E5240FD}">
      <dsp:nvSpPr>
        <dsp:cNvPr id="0" name=""/>
        <dsp:cNvSpPr/>
      </dsp:nvSpPr>
      <dsp:spPr>
        <a:xfrm>
          <a:off x="1998376" y="1039804"/>
          <a:ext cx="3575670" cy="3575670"/>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8D21D4-3A71-48A3-B334-DE97D750C846}">
      <dsp:nvSpPr>
        <dsp:cNvPr id="0" name=""/>
        <dsp:cNvSpPr/>
      </dsp:nvSpPr>
      <dsp:spPr>
        <a:xfrm>
          <a:off x="2395573" y="1437002"/>
          <a:ext cx="2781275" cy="2781275"/>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D24A0C-7508-4E0A-A5D4-84E6FF78F338}">
      <dsp:nvSpPr>
        <dsp:cNvPr id="0" name=""/>
        <dsp:cNvSpPr/>
      </dsp:nvSpPr>
      <dsp:spPr>
        <a:xfrm>
          <a:off x="2792770" y="1834199"/>
          <a:ext cx="1986880" cy="1986880"/>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2365B2-19D7-45A7-92AE-10A77013FEC0}">
      <dsp:nvSpPr>
        <dsp:cNvPr id="0" name=""/>
        <dsp:cNvSpPr/>
      </dsp:nvSpPr>
      <dsp:spPr>
        <a:xfrm>
          <a:off x="3190266" y="2231694"/>
          <a:ext cx="1191889" cy="1191889"/>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910B53-5A3E-49A2-902C-59083C4506FB}">
      <dsp:nvSpPr>
        <dsp:cNvPr id="0" name=""/>
        <dsp:cNvSpPr/>
      </dsp:nvSpPr>
      <dsp:spPr>
        <a:xfrm>
          <a:off x="3587463" y="2628892"/>
          <a:ext cx="397495" cy="397495"/>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4FB88C-E361-43F0-9DFB-31495F19AFDB}">
      <dsp:nvSpPr>
        <dsp:cNvPr id="0" name=""/>
        <dsp:cNvSpPr/>
      </dsp:nvSpPr>
      <dsp:spPr>
        <a:xfrm>
          <a:off x="6195002" y="286296"/>
          <a:ext cx="4735080" cy="631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15240" rIns="15240" bIns="15240" numCol="1" spcCol="1270" anchor="ctr" anchorCtr="0">
          <a:noAutofit/>
        </a:bodyPr>
        <a:lstStyle/>
        <a:p>
          <a:pPr marL="0" lvl="0" indent="0" algn="l" defTabSz="533400">
            <a:lnSpc>
              <a:spcPct val="90000"/>
            </a:lnSpc>
            <a:spcBef>
              <a:spcPct val="0"/>
            </a:spcBef>
            <a:spcAft>
              <a:spcPct val="35000"/>
            </a:spcAft>
            <a:buNone/>
          </a:pPr>
          <a:r>
            <a:rPr lang="es-MX" sz="1200" b="1" i="0" kern="1200" dirty="0"/>
            <a:t>Escuchar conecta:</a:t>
          </a:r>
          <a:r>
            <a:rPr lang="es-MX" sz="1200" b="0" i="0" kern="1200" dirty="0"/>
            <a:t> Nuestras historias personales pueden conmover, pero también revelan valores y desafíos compartidos cuando escuchamos a otros con empatía.</a:t>
          </a:r>
          <a:endParaRPr lang="es-CO" sz="1200" kern="1200" dirty="0"/>
        </a:p>
      </dsp:txBody>
      <dsp:txXfrm>
        <a:off x="6195002" y="286296"/>
        <a:ext cx="4735080" cy="631224"/>
      </dsp:txXfrm>
    </dsp:sp>
    <dsp:sp modelId="{EC08E8A2-4A59-4C7D-A581-F620A13ECBDF}">
      <dsp:nvSpPr>
        <dsp:cNvPr id="0" name=""/>
        <dsp:cNvSpPr/>
      </dsp:nvSpPr>
      <dsp:spPr>
        <a:xfrm>
          <a:off x="5723032" y="467697"/>
          <a:ext cx="446958"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42852F-FBFF-4F5E-A556-B84AE90D6198}">
      <dsp:nvSpPr>
        <dsp:cNvPr id="0" name=""/>
        <dsp:cNvSpPr/>
      </dsp:nvSpPr>
      <dsp:spPr>
        <a:xfrm rot="5400000">
          <a:off x="3573160" y="680747"/>
          <a:ext cx="2359942" cy="1933841"/>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6681AEE-99A9-4A8E-B860-2FC84D9AFA37}">
      <dsp:nvSpPr>
        <dsp:cNvPr id="0" name=""/>
        <dsp:cNvSpPr/>
      </dsp:nvSpPr>
      <dsp:spPr>
        <a:xfrm>
          <a:off x="6195002" y="953754"/>
          <a:ext cx="4735080" cy="631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15240" rIns="15240" bIns="15240" numCol="1" spcCol="1270" anchor="ctr" anchorCtr="0">
          <a:noAutofit/>
        </a:bodyPr>
        <a:lstStyle/>
        <a:p>
          <a:pPr marL="0" lvl="0" indent="0" algn="l" defTabSz="533400">
            <a:lnSpc>
              <a:spcPct val="90000"/>
            </a:lnSpc>
            <a:spcBef>
              <a:spcPct val="0"/>
            </a:spcBef>
            <a:spcAft>
              <a:spcPct val="35000"/>
            </a:spcAft>
            <a:buNone/>
          </a:pPr>
          <a:r>
            <a:rPr lang="es-MX" sz="1200" b="1" i="0" kern="1200"/>
            <a:t>Territorio común:</a:t>
          </a:r>
          <a:r>
            <a:rPr lang="es-MX" sz="1200" b="0" i="0" kern="1200"/>
            <a:t> Aun desde experiencias distintas, emergen dolores similares, decisiones valientes y principios comunes.</a:t>
          </a:r>
          <a:endParaRPr lang="es-CO" sz="1200" kern="1200"/>
        </a:p>
      </dsp:txBody>
      <dsp:txXfrm>
        <a:off x="6195002" y="953754"/>
        <a:ext cx="4735080" cy="631224"/>
      </dsp:txXfrm>
    </dsp:sp>
    <dsp:sp modelId="{731089BC-3A9B-40CF-BDD1-B38B43C0A313}">
      <dsp:nvSpPr>
        <dsp:cNvPr id="0" name=""/>
        <dsp:cNvSpPr/>
      </dsp:nvSpPr>
      <dsp:spPr>
        <a:xfrm>
          <a:off x="5723032" y="1135156"/>
          <a:ext cx="446958"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A61E54-CAEF-427C-A11A-A0C2E03DD495}">
      <dsp:nvSpPr>
        <dsp:cNvPr id="0" name=""/>
        <dsp:cNvSpPr/>
      </dsp:nvSpPr>
      <dsp:spPr>
        <a:xfrm rot="5400000">
          <a:off x="3919941" y="1297491"/>
          <a:ext cx="1964949" cy="1638848"/>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A367C1-CC2C-46CA-B044-E8A880E0D496}">
      <dsp:nvSpPr>
        <dsp:cNvPr id="0" name=""/>
        <dsp:cNvSpPr/>
      </dsp:nvSpPr>
      <dsp:spPr>
        <a:xfrm>
          <a:off x="6195002" y="1621213"/>
          <a:ext cx="4735080" cy="631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15240" rIns="15240" bIns="15240" numCol="1" spcCol="1270" anchor="ctr" anchorCtr="0">
          <a:noAutofit/>
        </a:bodyPr>
        <a:lstStyle/>
        <a:p>
          <a:pPr marL="0" lvl="0" indent="0" algn="l" defTabSz="533400">
            <a:lnSpc>
              <a:spcPct val="90000"/>
            </a:lnSpc>
            <a:spcBef>
              <a:spcPct val="0"/>
            </a:spcBef>
            <a:spcAft>
              <a:spcPct val="35000"/>
            </a:spcAft>
            <a:buNone/>
          </a:pPr>
          <a:r>
            <a:rPr lang="es-MX" sz="1200" b="1" i="0" kern="1200" dirty="0"/>
            <a:t>Conexiones nuevas y antiguas:</a:t>
          </a:r>
          <a:r>
            <a:rPr lang="es-MX" sz="1200" b="0" i="0" kern="1200" dirty="0"/>
            <a:t> Algunas personas ya han trabajado juntas, otras se acaban de conocer, pero todas pueden descubrir un origen o propósito común.</a:t>
          </a:r>
          <a:endParaRPr lang="es-CO" sz="1200" kern="1200" dirty="0"/>
        </a:p>
      </dsp:txBody>
      <dsp:txXfrm>
        <a:off x="6195002" y="1621213"/>
        <a:ext cx="4735080" cy="631224"/>
      </dsp:txXfrm>
    </dsp:sp>
    <dsp:sp modelId="{D05A9487-50FB-4AED-B3BF-F5ABDBFF5265}">
      <dsp:nvSpPr>
        <dsp:cNvPr id="0" name=""/>
        <dsp:cNvSpPr/>
      </dsp:nvSpPr>
      <dsp:spPr>
        <a:xfrm>
          <a:off x="5723032" y="1802614"/>
          <a:ext cx="446958"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F72E08-F336-475D-957E-FF82E4E42376}">
      <dsp:nvSpPr>
        <dsp:cNvPr id="0" name=""/>
        <dsp:cNvSpPr/>
      </dsp:nvSpPr>
      <dsp:spPr>
        <a:xfrm rot="5400000">
          <a:off x="4259987" y="1889026"/>
          <a:ext cx="1549457" cy="1376632"/>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A13134-0279-461D-AF69-EC12DE8C4514}">
      <dsp:nvSpPr>
        <dsp:cNvPr id="0" name=""/>
        <dsp:cNvSpPr/>
      </dsp:nvSpPr>
      <dsp:spPr>
        <a:xfrm>
          <a:off x="6195002" y="2274368"/>
          <a:ext cx="4735080" cy="631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15240" rIns="15240" bIns="15240" numCol="1" spcCol="1270" anchor="ctr" anchorCtr="0">
          <a:noAutofit/>
        </a:bodyPr>
        <a:lstStyle/>
        <a:p>
          <a:pPr marL="0" lvl="0" indent="0" algn="l" defTabSz="533400">
            <a:lnSpc>
              <a:spcPct val="90000"/>
            </a:lnSpc>
            <a:spcBef>
              <a:spcPct val="0"/>
            </a:spcBef>
            <a:spcAft>
              <a:spcPct val="35000"/>
            </a:spcAft>
            <a:buNone/>
          </a:pPr>
          <a:r>
            <a:rPr lang="es-MX" sz="1200" b="1" i="0" kern="1200"/>
            <a:t>Propósito compartido:</a:t>
          </a:r>
          <a:r>
            <a:rPr lang="es-MX" sz="1200" b="0" i="0" kern="1200"/>
            <a:t> Identificar valores, desafíos y elecciones compartidas que nos permitan construir una narrativa colectiva sin borrar nuestras diferencias.</a:t>
          </a:r>
          <a:endParaRPr lang="es-CO" sz="1200" kern="1200"/>
        </a:p>
      </dsp:txBody>
      <dsp:txXfrm>
        <a:off x="6195002" y="2274368"/>
        <a:ext cx="4735080" cy="631224"/>
      </dsp:txXfrm>
    </dsp:sp>
    <dsp:sp modelId="{CE551AE5-78D7-491D-A7AA-AB87B8FDF0D7}">
      <dsp:nvSpPr>
        <dsp:cNvPr id="0" name=""/>
        <dsp:cNvSpPr/>
      </dsp:nvSpPr>
      <dsp:spPr>
        <a:xfrm>
          <a:off x="5723032" y="2455770"/>
          <a:ext cx="446958"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738BD4-064D-4127-A8F7-93D0FA4B2F3A}">
      <dsp:nvSpPr>
        <dsp:cNvPr id="0" name=""/>
        <dsp:cNvSpPr/>
      </dsp:nvSpPr>
      <dsp:spPr>
        <a:xfrm rot="5400000">
          <a:off x="4598484" y="2513576"/>
          <a:ext cx="1182354" cy="1066741"/>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E3569C-6D5E-430E-BC8E-5ACB93715D8E}">
      <dsp:nvSpPr>
        <dsp:cNvPr id="0" name=""/>
        <dsp:cNvSpPr/>
      </dsp:nvSpPr>
      <dsp:spPr>
        <a:xfrm>
          <a:off x="6195002" y="2908454"/>
          <a:ext cx="4735080" cy="631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15240" rIns="15240" bIns="15240" numCol="1" spcCol="1270" anchor="ctr" anchorCtr="0">
          <a:noAutofit/>
        </a:bodyPr>
        <a:lstStyle/>
        <a:p>
          <a:pPr marL="0" lvl="0" indent="0" algn="l" defTabSz="533400">
            <a:lnSpc>
              <a:spcPct val="90000"/>
            </a:lnSpc>
            <a:spcBef>
              <a:spcPct val="0"/>
            </a:spcBef>
            <a:spcAft>
              <a:spcPct val="35000"/>
            </a:spcAft>
            <a:buNone/>
          </a:pPr>
          <a:r>
            <a:rPr lang="es-MX" sz="1200" b="1" i="0" kern="1200"/>
            <a:t>El “nosotros” con propósito:</a:t>
          </a:r>
          <a:r>
            <a:rPr lang="es-MX" sz="1200" b="0" i="0" kern="1200"/>
            <a:t> Esa narrativa conjunta es la base para organizarnos, actuar y construir una hoja de ruta común.</a:t>
          </a:r>
          <a:endParaRPr lang="es-CO" sz="1200" kern="1200"/>
        </a:p>
      </dsp:txBody>
      <dsp:txXfrm>
        <a:off x="6195002" y="2908454"/>
        <a:ext cx="4735080" cy="631224"/>
      </dsp:txXfrm>
    </dsp:sp>
    <dsp:sp modelId="{DFF78B74-1616-458C-B093-64323C01670D}">
      <dsp:nvSpPr>
        <dsp:cNvPr id="0" name=""/>
        <dsp:cNvSpPr/>
      </dsp:nvSpPr>
      <dsp:spPr>
        <a:xfrm>
          <a:off x="5723032" y="3089855"/>
          <a:ext cx="446958"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CB5979-73BA-4B09-A044-28920D0656B2}">
      <dsp:nvSpPr>
        <dsp:cNvPr id="0" name=""/>
        <dsp:cNvSpPr/>
      </dsp:nvSpPr>
      <dsp:spPr>
        <a:xfrm rot="5400000">
          <a:off x="4918506" y="3119652"/>
          <a:ext cx="834322" cy="774728"/>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60FF6F-36F3-4CBB-80BE-6720485A05CF}">
      <dsp:nvSpPr>
        <dsp:cNvPr id="0" name=""/>
        <dsp:cNvSpPr/>
      </dsp:nvSpPr>
      <dsp:spPr>
        <a:xfrm>
          <a:off x="4985319" y="0"/>
          <a:ext cx="2525755" cy="1432877"/>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MX" sz="1200" b="1" i="0" kern="1200" dirty="0"/>
            <a:t>Del yo al nosotros al ahora:</a:t>
          </a:r>
          <a:r>
            <a:rPr lang="es-MX" sz="1200" b="0" i="0" kern="1200" dirty="0"/>
            <a:t> Ya sabes por qué lideras y quiénes te acompañan. Ahora toca plantear el desafío que exige acción inmediata.</a:t>
          </a:r>
          <a:endParaRPr lang="es-CO" sz="1200" kern="1200" dirty="0"/>
        </a:p>
      </dsp:txBody>
      <dsp:txXfrm>
        <a:off x="5355207" y="209840"/>
        <a:ext cx="1785979" cy="1013197"/>
      </dsp:txXfrm>
    </dsp:sp>
    <dsp:sp modelId="{F5F4A726-AB75-433E-AB3A-B605F18A956C}">
      <dsp:nvSpPr>
        <dsp:cNvPr id="0" name=""/>
        <dsp:cNvSpPr/>
      </dsp:nvSpPr>
      <dsp:spPr>
        <a:xfrm rot="1586092">
          <a:off x="7357417" y="1148887"/>
          <a:ext cx="499189" cy="486207"/>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s-CO" sz="2200" kern="1200"/>
        </a:p>
      </dsp:txBody>
      <dsp:txXfrm>
        <a:off x="7365043" y="1213661"/>
        <a:ext cx="353327" cy="291725"/>
      </dsp:txXfrm>
    </dsp:sp>
    <dsp:sp modelId="{62BA95D0-DE8D-453E-99E0-916C49C58C9A}">
      <dsp:nvSpPr>
        <dsp:cNvPr id="0" name=""/>
        <dsp:cNvSpPr/>
      </dsp:nvSpPr>
      <dsp:spPr>
        <a:xfrm>
          <a:off x="7790455" y="1309779"/>
          <a:ext cx="2396345" cy="1538200"/>
        </a:xfrm>
        <a:prstGeom prst="ellipse">
          <a:avLst/>
        </a:prstGeom>
        <a:solidFill>
          <a:schemeClr val="accent4">
            <a:hueOff val="2450223"/>
            <a:satOff val="-10194"/>
            <a:lumOff val="24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MX" sz="1200" b="1" i="0" kern="1200" dirty="0"/>
            <a:t>Inspirar desde la urgencia:</a:t>
          </a:r>
          <a:r>
            <a:rPr lang="es-MX" sz="1200" b="0" i="0" kern="1200" dirty="0"/>
            <a:t> Como lo hizo Martin Luther King, mostrar la “pesadilla” si no actuamos y el “sueño” posible si lo hacemos.</a:t>
          </a:r>
          <a:endParaRPr lang="es-CO" sz="1200" kern="1200" dirty="0"/>
        </a:p>
      </dsp:txBody>
      <dsp:txXfrm>
        <a:off x="8141392" y="1535043"/>
        <a:ext cx="1694471" cy="1087672"/>
      </dsp:txXfrm>
    </dsp:sp>
    <dsp:sp modelId="{112CEBB4-C4E4-4536-9ADD-682D8459FBFD}">
      <dsp:nvSpPr>
        <dsp:cNvPr id="0" name=""/>
        <dsp:cNvSpPr/>
      </dsp:nvSpPr>
      <dsp:spPr>
        <a:xfrm rot="7683941">
          <a:off x="7990240" y="2834519"/>
          <a:ext cx="432474" cy="486207"/>
        </a:xfrm>
        <a:prstGeom prst="rightArrow">
          <a:avLst>
            <a:gd name="adj1" fmla="val 60000"/>
            <a:gd name="adj2" fmla="val 50000"/>
          </a:avLst>
        </a:prstGeom>
        <a:solidFill>
          <a:schemeClr val="accent4">
            <a:hueOff val="2450223"/>
            <a:satOff val="-10194"/>
            <a:lumOff val="240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s-CO" sz="2200" kern="1200"/>
        </a:p>
      </dsp:txBody>
      <dsp:txXfrm rot="10800000">
        <a:off x="8095108" y="2880687"/>
        <a:ext cx="302732" cy="291725"/>
      </dsp:txXfrm>
    </dsp:sp>
    <dsp:sp modelId="{FC8402E9-2941-4618-8D9A-DA4FCB024D60}">
      <dsp:nvSpPr>
        <dsp:cNvPr id="0" name=""/>
        <dsp:cNvSpPr/>
      </dsp:nvSpPr>
      <dsp:spPr>
        <a:xfrm>
          <a:off x="6324281" y="3331411"/>
          <a:ext cx="2238698" cy="1440613"/>
        </a:xfrm>
        <a:prstGeom prst="ellipse">
          <a:avLst/>
        </a:prstGeom>
        <a:solidFill>
          <a:schemeClr val="accent4">
            <a:hueOff val="4900445"/>
            <a:satOff val="-20388"/>
            <a:lumOff val="48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MX" sz="1200" b="1" i="0" kern="1200" dirty="0"/>
            <a:t>Estrategia como esperanza:</a:t>
          </a:r>
          <a:r>
            <a:rPr lang="es-MX" sz="1200" b="0" i="0" kern="1200" dirty="0"/>
            <a:t> La esperanza necesita una vía creíble: ¿cómo llegamos juntos del problema a la solución?</a:t>
          </a:r>
          <a:endParaRPr lang="es-CO" sz="1200" kern="1200" dirty="0"/>
        </a:p>
      </dsp:txBody>
      <dsp:txXfrm>
        <a:off x="6652131" y="3542384"/>
        <a:ext cx="1582998" cy="1018667"/>
      </dsp:txXfrm>
    </dsp:sp>
    <dsp:sp modelId="{B8C3FD06-D733-4718-BFA7-B334410202FE}">
      <dsp:nvSpPr>
        <dsp:cNvPr id="0" name=""/>
        <dsp:cNvSpPr/>
      </dsp:nvSpPr>
      <dsp:spPr>
        <a:xfrm rot="10800005">
          <a:off x="5659299" y="3808612"/>
          <a:ext cx="469921" cy="486207"/>
        </a:xfrm>
        <a:prstGeom prst="rightArrow">
          <a:avLst>
            <a:gd name="adj1" fmla="val 60000"/>
            <a:gd name="adj2" fmla="val 50000"/>
          </a:avLst>
        </a:prstGeom>
        <a:solidFill>
          <a:schemeClr val="accent4">
            <a:hueOff val="4900445"/>
            <a:satOff val="-20388"/>
            <a:lumOff val="480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s-CO" sz="2200" kern="1200"/>
        </a:p>
      </dsp:txBody>
      <dsp:txXfrm rot="10800000">
        <a:off x="5800275" y="3905853"/>
        <a:ext cx="328945" cy="291725"/>
      </dsp:txXfrm>
    </dsp:sp>
    <dsp:sp modelId="{4478D421-F7AF-4694-A4DF-9117164C6C1B}">
      <dsp:nvSpPr>
        <dsp:cNvPr id="0" name=""/>
        <dsp:cNvSpPr/>
      </dsp:nvSpPr>
      <dsp:spPr>
        <a:xfrm>
          <a:off x="2952752" y="3331406"/>
          <a:ext cx="2484885" cy="1440613"/>
        </a:xfrm>
        <a:prstGeom prst="ellipse">
          <a:avLst/>
        </a:prstGeom>
        <a:solidFill>
          <a:schemeClr val="accent4">
            <a:hueOff val="7350668"/>
            <a:satOff val="-30583"/>
            <a:lumOff val="72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MX" sz="1200" b="1" i="0" kern="1200" dirty="0"/>
            <a:t>Una acción significativa:</a:t>
          </a:r>
          <a:r>
            <a:rPr lang="es-MX" sz="1200" b="0" i="0" kern="1200" dirty="0"/>
            <a:t> No es pedir “mejores personas” ni listas infinitas. Es una acción clara, compartida y alcanzable.</a:t>
          </a:r>
          <a:endParaRPr lang="es-CO" sz="1200" kern="1200" dirty="0"/>
        </a:p>
      </dsp:txBody>
      <dsp:txXfrm>
        <a:off x="3316655" y="3542379"/>
        <a:ext cx="1757079" cy="1018667"/>
      </dsp:txXfrm>
    </dsp:sp>
    <dsp:sp modelId="{7D14517C-E7A7-4C14-A12A-818BE0EAE316}">
      <dsp:nvSpPr>
        <dsp:cNvPr id="0" name=""/>
        <dsp:cNvSpPr/>
      </dsp:nvSpPr>
      <dsp:spPr>
        <a:xfrm rot="15008075">
          <a:off x="3631049" y="2775231"/>
          <a:ext cx="381545" cy="486207"/>
        </a:xfrm>
        <a:prstGeom prst="rightArrow">
          <a:avLst>
            <a:gd name="adj1" fmla="val 60000"/>
            <a:gd name="adj2" fmla="val 50000"/>
          </a:avLst>
        </a:prstGeom>
        <a:solidFill>
          <a:schemeClr val="accent4">
            <a:hueOff val="7350668"/>
            <a:satOff val="-30583"/>
            <a:lumOff val="720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s-CO" sz="2200" kern="1200"/>
        </a:p>
      </dsp:txBody>
      <dsp:txXfrm rot="10800000">
        <a:off x="3707728" y="2926298"/>
        <a:ext cx="267082" cy="291725"/>
      </dsp:txXfrm>
    </dsp:sp>
    <dsp:sp modelId="{8DE62665-E58F-4012-B58D-57E0635C97CF}">
      <dsp:nvSpPr>
        <dsp:cNvPr id="0" name=""/>
        <dsp:cNvSpPr/>
      </dsp:nvSpPr>
      <dsp:spPr>
        <a:xfrm>
          <a:off x="2195704" y="1244267"/>
          <a:ext cx="2490763" cy="1440613"/>
        </a:xfrm>
        <a:prstGeom prst="ellipse">
          <a:avLst/>
        </a:prstGeom>
        <a:solidFill>
          <a:schemeClr val="accent4">
            <a:hueOff val="9800891"/>
            <a:satOff val="-40777"/>
            <a:lumOff val="960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MX" sz="1200" b="1" i="0" kern="1200" dirty="0"/>
            <a:t>El liderazgo convoca a actuar:</a:t>
          </a:r>
          <a:r>
            <a:rPr lang="es-MX" sz="1200" b="0" i="0" kern="1200" dirty="0"/>
            <a:t> Nombrar el problema no basta. Un líder verdadero convoca a una acción estratégica y posible desde ya.</a:t>
          </a:r>
          <a:endParaRPr lang="es-CO" sz="1200" kern="1200" dirty="0"/>
        </a:p>
      </dsp:txBody>
      <dsp:txXfrm>
        <a:off x="2560468" y="1455240"/>
        <a:ext cx="1761235" cy="1018667"/>
      </dsp:txXfrm>
    </dsp:sp>
    <dsp:sp modelId="{BC6478DF-AD1A-40AF-B6AA-0CB2DFC08610}">
      <dsp:nvSpPr>
        <dsp:cNvPr id="0" name=""/>
        <dsp:cNvSpPr/>
      </dsp:nvSpPr>
      <dsp:spPr>
        <a:xfrm rot="20161708">
          <a:off x="4589451" y="1104381"/>
          <a:ext cx="478986" cy="486207"/>
        </a:xfrm>
        <a:prstGeom prst="rightArrow">
          <a:avLst>
            <a:gd name="adj1" fmla="val 60000"/>
            <a:gd name="adj2" fmla="val 50000"/>
          </a:avLst>
        </a:prstGeom>
        <a:solidFill>
          <a:schemeClr val="accent4">
            <a:hueOff val="9800891"/>
            <a:satOff val="-40777"/>
            <a:lumOff val="960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s-CO" sz="2200" kern="1200"/>
        </a:p>
      </dsp:txBody>
      <dsp:txXfrm>
        <a:off x="4595648" y="1230813"/>
        <a:ext cx="335290" cy="2917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5192BF-CE0E-4BEA-B752-15B9FAA99304}">
      <dsp:nvSpPr>
        <dsp:cNvPr id="0" name=""/>
        <dsp:cNvSpPr/>
      </dsp:nvSpPr>
      <dsp:spPr>
        <a:xfrm>
          <a:off x="941211" y="0"/>
          <a:ext cx="7442550" cy="4651594"/>
        </a:xfrm>
        <a:prstGeom prst="swooshArrow">
          <a:avLst>
            <a:gd name="adj1" fmla="val 25000"/>
            <a:gd name="adj2" fmla="val 25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9BF6BD-3B57-4E31-8D4F-D2AFC1F41C24}">
      <dsp:nvSpPr>
        <dsp:cNvPr id="0" name=""/>
        <dsp:cNvSpPr/>
      </dsp:nvSpPr>
      <dsp:spPr>
        <a:xfrm>
          <a:off x="1674303" y="3458925"/>
          <a:ext cx="171178" cy="171178"/>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73E81A-3B37-468A-8265-299FC2C7070C}">
      <dsp:nvSpPr>
        <dsp:cNvPr id="0" name=""/>
        <dsp:cNvSpPr/>
      </dsp:nvSpPr>
      <dsp:spPr>
        <a:xfrm>
          <a:off x="1759892" y="3544514"/>
          <a:ext cx="974974" cy="1107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704" tIns="0" rIns="0" bIns="0" numCol="1" spcCol="1270" anchor="t" anchorCtr="0">
          <a:noAutofit/>
        </a:bodyPr>
        <a:lstStyle/>
        <a:p>
          <a:pPr marL="0" lvl="0" indent="0" algn="l" defTabSz="666750">
            <a:lnSpc>
              <a:spcPct val="90000"/>
            </a:lnSpc>
            <a:spcBef>
              <a:spcPct val="0"/>
            </a:spcBef>
            <a:spcAft>
              <a:spcPct val="35000"/>
            </a:spcAft>
            <a:buNone/>
          </a:pPr>
          <a:r>
            <a:rPr lang="es-CO" sz="1500" b="0" i="0" kern="1200"/>
            <a:t>Tenemos un desafío</a:t>
          </a:r>
          <a:endParaRPr lang="es-CO" sz="1500" kern="1200"/>
        </a:p>
      </dsp:txBody>
      <dsp:txXfrm>
        <a:off x="1759892" y="3544514"/>
        <a:ext cx="974974" cy="1107079"/>
      </dsp:txXfrm>
    </dsp:sp>
    <dsp:sp modelId="{8E7245B7-7762-492D-8885-30150C75B013}">
      <dsp:nvSpPr>
        <dsp:cNvPr id="0" name=""/>
        <dsp:cNvSpPr/>
      </dsp:nvSpPr>
      <dsp:spPr>
        <a:xfrm>
          <a:off x="2600900" y="2568610"/>
          <a:ext cx="267931" cy="267931"/>
        </a:xfrm>
        <a:prstGeom prst="ellipse">
          <a:avLst/>
        </a:prstGeom>
        <a:solidFill>
          <a:schemeClr val="accent3">
            <a:hueOff val="677650"/>
            <a:satOff val="25000"/>
            <a:lumOff val="-36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E8EF58-4643-43C6-9188-A05D5F52035D}">
      <dsp:nvSpPr>
        <dsp:cNvPr id="0" name=""/>
        <dsp:cNvSpPr/>
      </dsp:nvSpPr>
      <dsp:spPr>
        <a:xfrm>
          <a:off x="2734866" y="2702576"/>
          <a:ext cx="1235463" cy="1949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972" tIns="0" rIns="0" bIns="0" numCol="1" spcCol="1270" anchor="t" anchorCtr="0">
          <a:noAutofit/>
        </a:bodyPr>
        <a:lstStyle/>
        <a:p>
          <a:pPr marL="0" lvl="0" indent="0" algn="l" defTabSz="666750">
            <a:lnSpc>
              <a:spcPct val="90000"/>
            </a:lnSpc>
            <a:spcBef>
              <a:spcPct val="0"/>
            </a:spcBef>
            <a:spcAft>
              <a:spcPct val="35000"/>
            </a:spcAft>
            <a:buNone/>
          </a:pPr>
          <a:r>
            <a:rPr lang="es-CO" sz="1500" b="0" i="0" kern="1200"/>
            <a:t>Tenemos esperanza de cambio</a:t>
          </a:r>
          <a:endParaRPr lang="es-CO" sz="1500" kern="1200"/>
        </a:p>
      </dsp:txBody>
      <dsp:txXfrm>
        <a:off x="2734866" y="2702576"/>
        <a:ext cx="1235463" cy="1949017"/>
      </dsp:txXfrm>
    </dsp:sp>
    <dsp:sp modelId="{5E03515C-E3B7-4FF3-855C-F66D205A7BDD}">
      <dsp:nvSpPr>
        <dsp:cNvPr id="0" name=""/>
        <dsp:cNvSpPr/>
      </dsp:nvSpPr>
      <dsp:spPr>
        <a:xfrm>
          <a:off x="3791708" y="1858776"/>
          <a:ext cx="357242" cy="357242"/>
        </a:xfrm>
        <a:prstGeom prst="ellipse">
          <a:avLst/>
        </a:prstGeom>
        <a:solidFill>
          <a:schemeClr val="accent3">
            <a:hueOff val="1355300"/>
            <a:satOff val="50000"/>
            <a:lumOff val="-7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AA10B8-9B72-4AA9-A4E0-BBE2F7AA33DD}">
      <dsp:nvSpPr>
        <dsp:cNvPr id="0" name=""/>
        <dsp:cNvSpPr/>
      </dsp:nvSpPr>
      <dsp:spPr>
        <a:xfrm>
          <a:off x="3970329" y="2037398"/>
          <a:ext cx="1436412" cy="2614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9295" tIns="0" rIns="0" bIns="0" numCol="1" spcCol="1270" anchor="t" anchorCtr="0">
          <a:noAutofit/>
        </a:bodyPr>
        <a:lstStyle/>
        <a:p>
          <a:pPr marL="0" lvl="0" indent="0" algn="l" defTabSz="666750">
            <a:lnSpc>
              <a:spcPct val="90000"/>
            </a:lnSpc>
            <a:spcBef>
              <a:spcPct val="0"/>
            </a:spcBef>
            <a:spcAft>
              <a:spcPct val="35000"/>
            </a:spcAft>
            <a:buNone/>
          </a:pPr>
          <a:r>
            <a:rPr lang="es-CO" sz="1500" b="0" i="0" kern="1200"/>
            <a:t>Tomamos la decisión de hacer algo para cambiar la realidad</a:t>
          </a:r>
          <a:endParaRPr lang="es-CO" sz="1500" kern="1200"/>
        </a:p>
      </dsp:txBody>
      <dsp:txXfrm>
        <a:off x="3970329" y="2037398"/>
        <a:ext cx="1436412" cy="2614195"/>
      </dsp:txXfrm>
    </dsp:sp>
    <dsp:sp modelId="{E2AD24BB-322F-43DD-ABBF-77CF2E03136B}">
      <dsp:nvSpPr>
        <dsp:cNvPr id="0" name=""/>
        <dsp:cNvSpPr/>
      </dsp:nvSpPr>
      <dsp:spPr>
        <a:xfrm>
          <a:off x="5176022" y="1304306"/>
          <a:ext cx="461438" cy="461438"/>
        </a:xfrm>
        <a:prstGeom prst="ellipse">
          <a:avLst/>
        </a:prstGeom>
        <a:solidFill>
          <a:schemeClr val="accent3">
            <a:hueOff val="2032949"/>
            <a:satOff val="75000"/>
            <a:lumOff val="-1102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A05670-AD62-4AD5-A16D-C16162995FFA}">
      <dsp:nvSpPr>
        <dsp:cNvPr id="0" name=""/>
        <dsp:cNvSpPr/>
      </dsp:nvSpPr>
      <dsp:spPr>
        <a:xfrm>
          <a:off x="5406742" y="1535026"/>
          <a:ext cx="1488510" cy="3116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4507" tIns="0" rIns="0" bIns="0" numCol="1" spcCol="1270" anchor="t" anchorCtr="0">
          <a:noAutofit/>
        </a:bodyPr>
        <a:lstStyle/>
        <a:p>
          <a:pPr marL="0" lvl="0" indent="0" algn="l" defTabSz="666750">
            <a:lnSpc>
              <a:spcPct val="90000"/>
            </a:lnSpc>
            <a:spcBef>
              <a:spcPct val="0"/>
            </a:spcBef>
            <a:spcAft>
              <a:spcPct val="35000"/>
            </a:spcAft>
            <a:buNone/>
          </a:pPr>
          <a:r>
            <a:rPr lang="es-CO" sz="1500" b="0" i="0" kern="1200"/>
            <a:t>Establecemos una meta compartida que nos permita evidenciar que logramos ese cambio</a:t>
          </a:r>
          <a:endParaRPr lang="es-CO" sz="1500" kern="1200"/>
        </a:p>
      </dsp:txBody>
      <dsp:txXfrm>
        <a:off x="5406742" y="1535026"/>
        <a:ext cx="1488510" cy="3116567"/>
      </dsp:txXfrm>
    </dsp:sp>
    <dsp:sp modelId="{00D040B1-7012-42D1-92C5-15697D55E9F9}">
      <dsp:nvSpPr>
        <dsp:cNvPr id="0" name=""/>
        <dsp:cNvSpPr/>
      </dsp:nvSpPr>
      <dsp:spPr>
        <a:xfrm>
          <a:off x="6601271" y="934040"/>
          <a:ext cx="587961" cy="587961"/>
        </a:xfrm>
        <a:prstGeom prst="ellipse">
          <a:avLst/>
        </a:prstGeom>
        <a:solidFill>
          <a:schemeClr val="accent3">
            <a:hueOff val="2710599"/>
            <a:satOff val="100000"/>
            <a:lumOff val="-147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168A96-61E5-4D82-909C-24248A895D2B}">
      <dsp:nvSpPr>
        <dsp:cNvPr id="0" name=""/>
        <dsp:cNvSpPr/>
      </dsp:nvSpPr>
      <dsp:spPr>
        <a:xfrm>
          <a:off x="6895252" y="1228020"/>
          <a:ext cx="1488510" cy="3423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1549" tIns="0" rIns="0" bIns="0" numCol="1" spcCol="1270" anchor="t" anchorCtr="0">
          <a:noAutofit/>
        </a:bodyPr>
        <a:lstStyle/>
        <a:p>
          <a:pPr marL="0" lvl="0" indent="0" algn="l" defTabSz="666750">
            <a:lnSpc>
              <a:spcPct val="90000"/>
            </a:lnSpc>
            <a:spcBef>
              <a:spcPct val="0"/>
            </a:spcBef>
            <a:spcAft>
              <a:spcPct val="35000"/>
            </a:spcAft>
            <a:buNone/>
          </a:pPr>
          <a:r>
            <a:rPr lang="es-CO" sz="1500" b="0" i="0" kern="1200" dirty="0"/>
            <a:t>Buscamos llegar a más personas para que se sumen </a:t>
          </a:r>
        </a:p>
        <a:p>
          <a:pPr marL="0" lvl="0" indent="0" algn="l" defTabSz="666750">
            <a:lnSpc>
              <a:spcPct val="90000"/>
            </a:lnSpc>
            <a:spcBef>
              <a:spcPct val="0"/>
            </a:spcBef>
            <a:spcAft>
              <a:spcPct val="35000"/>
            </a:spcAft>
            <a:buNone/>
          </a:pPr>
          <a:endParaRPr lang="es-CO" sz="1500" b="0" i="0" kern="1200" dirty="0"/>
        </a:p>
        <a:p>
          <a:pPr marL="0" lvl="0" indent="0" algn="l" defTabSz="666750">
            <a:lnSpc>
              <a:spcPct val="90000"/>
            </a:lnSpc>
            <a:spcBef>
              <a:spcPct val="0"/>
            </a:spcBef>
            <a:spcAft>
              <a:spcPct val="35000"/>
            </a:spcAft>
            <a:buNone/>
          </a:pPr>
          <a:r>
            <a:rPr lang="es-CO" sz="1500" b="0" i="0" kern="1200" dirty="0"/>
            <a:t>Les hacemos una petición para sumarse</a:t>
          </a:r>
          <a:endParaRPr lang="es-CO" sz="1500" kern="1200" dirty="0"/>
        </a:p>
      </dsp:txBody>
      <dsp:txXfrm>
        <a:off x="6895252" y="1228020"/>
        <a:ext cx="1488510" cy="342357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C3E647-E610-415A-8F34-18B099DBF86A}">
      <dsp:nvSpPr>
        <dsp:cNvPr id="0" name=""/>
        <dsp:cNvSpPr/>
      </dsp:nvSpPr>
      <dsp:spPr>
        <a:xfrm>
          <a:off x="660490" y="0"/>
          <a:ext cx="7485562" cy="4110335"/>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E2EE78-3A8D-478B-928A-055B18D4415D}">
      <dsp:nvSpPr>
        <dsp:cNvPr id="0" name=""/>
        <dsp:cNvSpPr/>
      </dsp:nvSpPr>
      <dsp:spPr>
        <a:xfrm>
          <a:off x="3870" y="1233100"/>
          <a:ext cx="1692077" cy="164413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CO" sz="1100" b="1" i="0" kern="1200" baseline="0"/>
            <a:t>1. Crear relaciones compartidas:</a:t>
          </a:r>
          <a:br>
            <a:rPr lang="es-CO" sz="1100" b="0" i="0" kern="1200" baseline="0"/>
          </a:br>
          <a:r>
            <a:rPr lang="es-CO" sz="1100" b="0" i="0" kern="1200" baseline="0"/>
            <a:t>Construir vínculos basados en intereses comunes, compromisos mutuos y trabajo colaborativo.</a:t>
          </a:r>
          <a:endParaRPr lang="es-CO" sz="1100" kern="1200"/>
        </a:p>
      </dsp:txBody>
      <dsp:txXfrm>
        <a:off x="84130" y="1313360"/>
        <a:ext cx="1531557" cy="1483614"/>
      </dsp:txXfrm>
    </dsp:sp>
    <dsp:sp modelId="{926EC2FE-A265-47F0-AA26-6DFE8B51D6D1}">
      <dsp:nvSpPr>
        <dsp:cNvPr id="0" name=""/>
        <dsp:cNvSpPr/>
      </dsp:nvSpPr>
      <dsp:spPr>
        <a:xfrm>
          <a:off x="1780551" y="1233100"/>
          <a:ext cx="1692077" cy="1644134"/>
        </a:xfrm>
        <a:prstGeom prst="roundRect">
          <a:avLst/>
        </a:prstGeom>
        <a:solidFill>
          <a:schemeClr val="accent3">
            <a:hueOff val="677650"/>
            <a:satOff val="25000"/>
            <a:lumOff val="-36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CO" sz="1100" b="1" i="0" kern="1200" baseline="0"/>
            <a:t>2. Crear historias compartidas:</a:t>
          </a:r>
          <a:br>
            <a:rPr lang="es-CO" sz="1100" b="0" i="0" kern="1200" baseline="0"/>
          </a:br>
          <a:r>
            <a:rPr lang="es-CO" sz="1100" b="0" i="0" kern="1200" baseline="0"/>
            <a:t>Narrar nuestras motivaciones, valores y desafíos comunes para movilizar desde la emoción y el propósito.</a:t>
          </a:r>
          <a:endParaRPr lang="es-CO" sz="1100" kern="1200"/>
        </a:p>
      </dsp:txBody>
      <dsp:txXfrm>
        <a:off x="1860811" y="1313360"/>
        <a:ext cx="1531557" cy="1483614"/>
      </dsp:txXfrm>
    </dsp:sp>
    <dsp:sp modelId="{B5E1C8A3-F39E-45D7-9787-F6C6D9073589}">
      <dsp:nvSpPr>
        <dsp:cNvPr id="0" name=""/>
        <dsp:cNvSpPr/>
      </dsp:nvSpPr>
      <dsp:spPr>
        <a:xfrm>
          <a:off x="3557233" y="1233100"/>
          <a:ext cx="1692077" cy="1644134"/>
        </a:xfrm>
        <a:prstGeom prst="roundRect">
          <a:avLst/>
        </a:prstGeom>
        <a:solidFill>
          <a:schemeClr val="accent3">
            <a:hueOff val="1355300"/>
            <a:satOff val="50000"/>
            <a:lumOff val="-7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CO" sz="1100" b="1" i="0" kern="1200" baseline="0" dirty="0"/>
            <a:t>3. Crear estructuras compartidas:</a:t>
          </a:r>
          <a:br>
            <a:rPr lang="es-CO" sz="1100" b="0" i="0" kern="1200" baseline="0" dirty="0"/>
          </a:br>
          <a:r>
            <a:rPr lang="es-CO" sz="1100" b="0" i="0" kern="1200" baseline="0" dirty="0"/>
            <a:t>Formar equipos claros, diversos y efectivos que trabajen con propósito, normas y roles definidos.</a:t>
          </a:r>
          <a:endParaRPr lang="es-CO" sz="1100" kern="1200" dirty="0"/>
        </a:p>
      </dsp:txBody>
      <dsp:txXfrm>
        <a:off x="3637493" y="1313360"/>
        <a:ext cx="1531557" cy="1483614"/>
      </dsp:txXfrm>
    </dsp:sp>
    <dsp:sp modelId="{C6279E1F-4968-40FC-B800-1E2C30DF5217}">
      <dsp:nvSpPr>
        <dsp:cNvPr id="0" name=""/>
        <dsp:cNvSpPr/>
      </dsp:nvSpPr>
      <dsp:spPr>
        <a:xfrm>
          <a:off x="5333914" y="1233100"/>
          <a:ext cx="1692077" cy="1644134"/>
        </a:xfrm>
        <a:prstGeom prst="roundRect">
          <a:avLst/>
        </a:prstGeom>
        <a:solidFill>
          <a:schemeClr val="accent3">
            <a:hueOff val="2032949"/>
            <a:satOff val="75000"/>
            <a:lumOff val="-1102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CO" sz="1100" b="1" i="0" kern="1200" baseline="0"/>
            <a:t>4. Crear estrategia compartida:</a:t>
          </a:r>
          <a:br>
            <a:rPr lang="es-CO" sz="1100" b="0" i="0" kern="1200" baseline="0"/>
          </a:br>
          <a:r>
            <a:rPr lang="es-CO" sz="1100" b="0" i="0" kern="1200" baseline="0"/>
            <a:t>Diseñar planes comunes con metas locales claras, que fortalezcan el liderazgo y la acción desde la base.</a:t>
          </a:r>
          <a:endParaRPr lang="es-CO" sz="1100" kern="1200"/>
        </a:p>
      </dsp:txBody>
      <dsp:txXfrm>
        <a:off x="5414174" y="1313360"/>
        <a:ext cx="1531557" cy="1483614"/>
      </dsp:txXfrm>
    </dsp:sp>
    <dsp:sp modelId="{7B7A375B-8385-496F-9943-0D928EF8D594}">
      <dsp:nvSpPr>
        <dsp:cNvPr id="0" name=""/>
        <dsp:cNvSpPr/>
      </dsp:nvSpPr>
      <dsp:spPr>
        <a:xfrm>
          <a:off x="7110596" y="1233100"/>
          <a:ext cx="1692077" cy="1644134"/>
        </a:xfrm>
        <a:prstGeom prst="roundRect">
          <a:avLst/>
        </a:prstGeom>
        <a:solidFill>
          <a:schemeClr val="accent3">
            <a:hueOff val="2710599"/>
            <a:satOff val="100000"/>
            <a:lumOff val="-147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CO" sz="1100" b="1" i="0" kern="1200" baseline="0"/>
            <a:t>5. Crear acción medible compartida:</a:t>
          </a:r>
          <a:br>
            <a:rPr lang="es-CO" sz="1100" b="0" i="0" kern="1200" baseline="0"/>
          </a:br>
          <a:r>
            <a:rPr lang="es-CO" sz="1100" b="0" i="0" kern="1200" baseline="0"/>
            <a:t>Establecer metas claras, indicadores concretos y espacios de evaluación para ajustar y aprender en el camino.</a:t>
          </a:r>
          <a:endParaRPr lang="es-CO" sz="1100" kern="1200"/>
        </a:p>
      </dsp:txBody>
      <dsp:txXfrm>
        <a:off x="7190856" y="1313360"/>
        <a:ext cx="1531557" cy="148361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nationalcouncil.us/theory-and-change"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6a903020b6_1_7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200">
                <a:solidFill>
                  <a:schemeClr val="dk1"/>
                </a:solidFill>
                <a:latin typeface="Calibri"/>
                <a:ea typeface="Calibri"/>
                <a:cs typeface="Calibri"/>
                <a:sym typeface="Calibri"/>
              </a:rPr>
              <a:t>Welcome back! Quiero decir de vuelta cuanto apreciamos el esfuerzo y tiempo que estan poniendo aqui para estar presentes. En esto momento sumamente desafiante, de poder reunirnos, vernos, y traer vulnerabilidad y humanidad a nuestras vidas, y mostrar el tipo de compromiso que a menudo precede el cambio.</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 sz="1200">
                <a:solidFill>
                  <a:schemeClr val="dk1"/>
                </a:solidFill>
                <a:latin typeface="Calibri"/>
                <a:ea typeface="Calibri"/>
                <a:cs typeface="Calibri"/>
                <a:sym typeface="Calibri"/>
              </a:rPr>
              <a:t>Okay! </a:t>
            </a:r>
            <a:endParaRPr sz="1200">
              <a:solidFill>
                <a:schemeClr val="dk1"/>
              </a:solidFill>
              <a:latin typeface="Calibri"/>
              <a:ea typeface="Calibri"/>
              <a:cs typeface="Calibri"/>
              <a:sym typeface="Calibri"/>
            </a:endParaRPr>
          </a:p>
        </p:txBody>
      </p:sp>
      <p:sp>
        <p:nvSpPr>
          <p:cNvPr id="124" name="Google Shape;124;g36a903020b6_1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6a903020b6_1_13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Es importante tener esto en cuenta mientras desarrollamos nuestra práctica: hay una diferencia entre dar consejos y hacer coaching.</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¿Dónde están mis consejeros? Esas personas a las que otros siempre acuden en busca de consejos cuando enfrentan un desafío.</a:t>
            </a:r>
            <a:br>
              <a:rPr lang="en">
                <a:solidFill>
                  <a:schemeClr val="dk1"/>
                </a:solidFill>
              </a:rPr>
            </a:br>
            <a:r>
              <a:rPr lang="en">
                <a:solidFill>
                  <a:schemeClr val="dk1"/>
                </a:solidFill>
              </a:rPr>
              <a:t> ¿Por qué damos consejos? (¿Cuál es la raíz del hábito? ¿Qué necesidad estamos satisfaciendo al dar ese consejo? Tiene que ver con una actitud, un deseo de poder hacer algo, de intervenir, de marcar una diferencia).</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¿Y qué pasa si tú eres quien siempre da los consejos? Lo más probable es que las personas sigan viniendo a ti, ¿cierto?</a:t>
            </a:r>
            <a:br>
              <a:rPr lang="en">
                <a:solidFill>
                  <a:schemeClr val="dk1"/>
                </a:solidFill>
              </a:rPr>
            </a:br>
            <a:r>
              <a:rPr lang="en">
                <a:solidFill>
                  <a:schemeClr val="dk1"/>
                </a:solidFill>
              </a:rPr>
              <a:t> Y eso puede ser útil si tienes una o dos personas en tu equipo… tal vez tres. Pero tu capacidad como líder es limitada.</a:t>
            </a:r>
            <a:br>
              <a:rPr lang="en">
                <a:solidFill>
                  <a:schemeClr val="dk1"/>
                </a:solidFill>
              </a:rPr>
            </a:br>
            <a:r>
              <a:rPr lang="en">
                <a:solidFill>
                  <a:schemeClr val="dk1"/>
                </a:solidFill>
              </a:rPr>
              <a:t> Si le das consejos a todo el mundo que viene a ti, y todas las personas dependen de ti para obtener soluciones, pronto te vas a encontrar en ese modelo de punto que mencionamos (ver diapositiva), donde todo gira alrededor de ti. Si tú no estás disponible para dar respuestas, todo se desmorona.</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Entonces, en lugar de dar consejos, lo que queremos es </a:t>
            </a:r>
            <a:r>
              <a:rPr lang="en" b="1">
                <a:solidFill>
                  <a:schemeClr val="dk1"/>
                </a:solidFill>
              </a:rPr>
              <a:t>potenciar el liderazgo de las otras personas</a:t>
            </a:r>
            <a:r>
              <a:rPr lang="en">
                <a:solidFill>
                  <a:schemeClr val="dk1"/>
                </a:solidFill>
              </a:rPr>
              <a:t>, ¿cierto? No simplemente dando consejos, sino </a:t>
            </a:r>
            <a:r>
              <a:rPr lang="en" b="1">
                <a:solidFill>
                  <a:schemeClr val="dk1"/>
                </a:solidFill>
              </a:rPr>
              <a:t>haciendo preguntas</a:t>
            </a:r>
            <a:r>
              <a:rPr lang="en">
                <a:solidFill>
                  <a:schemeClr val="dk1"/>
                </a:solidFill>
              </a:rPr>
              <a: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¿Por qué hacer preguntas?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Un buen coach permite que la otra persona tome decisiones por sí misma.</a:t>
            </a:r>
            <a:br>
              <a:rPr lang="en">
                <a:solidFill>
                  <a:schemeClr val="dk1"/>
                </a:solidFill>
              </a:rPr>
            </a:br>
            <a:r>
              <a:rPr lang="en">
                <a:solidFill>
                  <a:schemeClr val="dk1"/>
                </a:solidFill>
              </a:rPr>
              <a:t> —¿Por qué es importante hacer pensar a la otra persona? (llamada cálida)</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Porque implica </a:t>
            </a:r>
            <a:r>
              <a:rPr lang="en" b="1">
                <a:solidFill>
                  <a:schemeClr val="dk1"/>
                </a:solidFill>
              </a:rPr>
              <a:t>reconocer que nuestras personas tienen la sabiduría dentro de sí mismas</a:t>
            </a:r>
            <a:r>
              <a:rPr lang="en">
                <a:solidFill>
                  <a:schemeClr val="dk1"/>
                </a:solidFill>
              </a:rPr>
              <a:t>. Solo tenemos que ayudarlas a desbloquearla a través de las preguntas.</a:t>
            </a:r>
            <a:endParaRPr>
              <a:solidFill>
                <a:schemeClr val="dk1"/>
              </a:solidFill>
            </a:endParaRPr>
          </a:p>
          <a:p>
            <a:pPr marL="0" lvl="0" indent="0" algn="l" rtl="0">
              <a:lnSpc>
                <a:spcPct val="115000"/>
              </a:lnSpc>
              <a:spcBef>
                <a:spcPts val="1200"/>
              </a:spcBef>
              <a:spcAft>
                <a:spcPts val="1200"/>
              </a:spcAft>
              <a:buSzPts val="1100"/>
              <a:buNone/>
            </a:pPr>
            <a:r>
              <a:rPr lang="en">
                <a:solidFill>
                  <a:schemeClr val="dk1"/>
                </a:solidFill>
              </a:rPr>
              <a:t>Un buen coach </a:t>
            </a:r>
            <a:r>
              <a:rPr lang="en" b="1">
                <a:solidFill>
                  <a:schemeClr val="dk1"/>
                </a:solidFill>
              </a:rPr>
              <a:t>no da consejos</a:t>
            </a:r>
            <a:r>
              <a:rPr lang="en">
                <a:solidFill>
                  <a:schemeClr val="dk1"/>
                </a:solidFill>
              </a:rPr>
              <a:t>, sino que </a:t>
            </a:r>
            <a:r>
              <a:rPr lang="en" b="1">
                <a:solidFill>
                  <a:schemeClr val="dk1"/>
                </a:solidFill>
              </a:rPr>
              <a:t>hace muy buenas preguntas</a:t>
            </a:r>
            <a:r>
              <a:rPr lang="en">
                <a:solidFill>
                  <a:schemeClr val="dk1"/>
                </a:solidFill>
              </a:rPr>
              <a:t>.</a:t>
            </a:r>
            <a:endParaRPr sz="1200">
              <a:solidFill>
                <a:schemeClr val="dk1"/>
              </a:solidFill>
            </a:endParaRPr>
          </a:p>
        </p:txBody>
      </p:sp>
      <p:sp>
        <p:nvSpPr>
          <p:cNvPr id="190" name="Google Shape;190;g36a903020b6_1_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6a903020b6_1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g36a903020b6_1_137:notes"/>
          <p:cNvSpPr txBox="1">
            <a:spLocks noGrp="1"/>
          </p:cNvSpPr>
          <p:nvPr>
            <p:ph type="body" idx="1"/>
          </p:nvPr>
        </p:nvSpPr>
        <p:spPr>
          <a:xfrm>
            <a:off x="686098" y="4343703"/>
            <a:ext cx="5485800" cy="4113900"/>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a:solidFill>
                  <a:schemeClr val="dk1"/>
                </a:solidFill>
              </a:rPr>
              <a:t>Queremos ofrecer una forma de aprender esta práctica junto a otra persona. Este es un marco de referencia, no una fórmula, solo una manera de pensar y estructurar una conversación de coaching.</a:t>
            </a:r>
            <a:endParaRPr/>
          </a:p>
        </p:txBody>
      </p:sp>
      <p:sp>
        <p:nvSpPr>
          <p:cNvPr id="199" name="Google Shape;199;g36a903020b6_1_137:notes"/>
          <p:cNvSpPr txBox="1">
            <a:spLocks noGrp="1"/>
          </p:cNvSpPr>
          <p:nvPr>
            <p:ph type="sldNum" idx="12"/>
          </p:nvPr>
        </p:nvSpPr>
        <p:spPr>
          <a:xfrm>
            <a:off x="3884414" y="8685893"/>
            <a:ext cx="2972100" cy="456600"/>
          </a:xfrm>
          <a:prstGeom prst="rect">
            <a:avLst/>
          </a:prstGeom>
          <a:noFill/>
          <a:ln>
            <a:noFill/>
          </a:ln>
        </p:spPr>
        <p:txBody>
          <a:bodyPr spcFirstLastPara="1" wrap="square" lIns="91100" tIns="45550" rIns="91100" bIns="4555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Arial"/>
                <a:ea typeface="Arial"/>
                <a:cs typeface="Arial"/>
                <a:sym typeface="Arial"/>
              </a:rPr>
              <a:t>11</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36a903020b6_1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g36a903020b6_1_148:notes"/>
          <p:cNvSpPr txBox="1">
            <a:spLocks noGrp="1"/>
          </p:cNvSpPr>
          <p:nvPr>
            <p:ph type="body" idx="1"/>
          </p:nvPr>
        </p:nvSpPr>
        <p:spPr>
          <a:xfrm>
            <a:off x="686098" y="4343703"/>
            <a:ext cx="5485800" cy="4113900"/>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a:solidFill>
                  <a:schemeClr val="dk1"/>
                </a:solidFill>
              </a:rPr>
              <a:t>Queremos ofrecer una forma de aprender esta práctica junto a otra persona. Este es un marco de referencia, no una fórmula, solo una manera de pensar y estructurar una conversación de coaching.</a:t>
            </a:r>
            <a:endParaRPr/>
          </a:p>
        </p:txBody>
      </p:sp>
      <p:sp>
        <p:nvSpPr>
          <p:cNvPr id="211" name="Google Shape;211;g36a903020b6_1_148:notes"/>
          <p:cNvSpPr txBox="1">
            <a:spLocks noGrp="1"/>
          </p:cNvSpPr>
          <p:nvPr>
            <p:ph type="sldNum" idx="12"/>
          </p:nvPr>
        </p:nvSpPr>
        <p:spPr>
          <a:xfrm>
            <a:off x="3884414" y="8685893"/>
            <a:ext cx="2972100" cy="456600"/>
          </a:xfrm>
          <a:prstGeom prst="rect">
            <a:avLst/>
          </a:prstGeom>
          <a:noFill/>
          <a:ln>
            <a:noFill/>
          </a:ln>
        </p:spPr>
        <p:txBody>
          <a:bodyPr spcFirstLastPara="1" wrap="square" lIns="91100" tIns="45550" rIns="91100" bIns="4555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Arial"/>
                <a:ea typeface="Arial"/>
                <a:cs typeface="Arial"/>
                <a:sym typeface="Arial"/>
              </a:rPr>
              <a:t>12</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6a903020b6_1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g36a903020b6_1_159:notes"/>
          <p:cNvSpPr txBox="1">
            <a:spLocks noGrp="1"/>
          </p:cNvSpPr>
          <p:nvPr>
            <p:ph type="body" idx="1"/>
          </p:nvPr>
        </p:nvSpPr>
        <p:spPr>
          <a:xfrm>
            <a:off x="686098" y="4343703"/>
            <a:ext cx="5485800" cy="4113900"/>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a:solidFill>
                  <a:schemeClr val="dk1"/>
                </a:solidFill>
              </a:rPr>
              <a:t>Queremos ofrecer una forma de aprender esta práctica junto a otra persona. Este es un marco de referencia, no una fórmula, solo una manera de pensar y estructurar una conversación de coaching.</a:t>
            </a:r>
            <a:endParaRPr/>
          </a:p>
        </p:txBody>
      </p:sp>
      <p:sp>
        <p:nvSpPr>
          <p:cNvPr id="223" name="Google Shape;223;g36a903020b6_1_159:notes"/>
          <p:cNvSpPr txBox="1">
            <a:spLocks noGrp="1"/>
          </p:cNvSpPr>
          <p:nvPr>
            <p:ph type="sldNum" idx="12"/>
          </p:nvPr>
        </p:nvSpPr>
        <p:spPr>
          <a:xfrm>
            <a:off x="3884414" y="8685893"/>
            <a:ext cx="2972100" cy="456600"/>
          </a:xfrm>
          <a:prstGeom prst="rect">
            <a:avLst/>
          </a:prstGeom>
          <a:noFill/>
          <a:ln>
            <a:noFill/>
          </a:ln>
        </p:spPr>
        <p:txBody>
          <a:bodyPr spcFirstLastPara="1" wrap="square" lIns="91100" tIns="45550" rIns="91100" bIns="4555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Arial"/>
                <a:ea typeface="Arial"/>
                <a:cs typeface="Arial"/>
                <a:sym typeface="Arial"/>
              </a:rPr>
              <a:t>13</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36a903020b6_1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36a903020b6_1_170:notes"/>
          <p:cNvSpPr txBox="1">
            <a:spLocks noGrp="1"/>
          </p:cNvSpPr>
          <p:nvPr>
            <p:ph type="body" idx="1"/>
          </p:nvPr>
        </p:nvSpPr>
        <p:spPr>
          <a:xfrm>
            <a:off x="686098" y="4343703"/>
            <a:ext cx="5485800" cy="4113900"/>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a:solidFill>
                  <a:schemeClr val="dk1"/>
                </a:solidFill>
              </a:rPr>
              <a:t>Queremos ofrecer una forma de aprender esta práctica junto a otra persona. Este es un marco de referencia, no una fórmula, solo una manera de pensar y estructurar una conversación de coaching.</a:t>
            </a:r>
            <a:endParaRPr/>
          </a:p>
        </p:txBody>
      </p:sp>
      <p:sp>
        <p:nvSpPr>
          <p:cNvPr id="235" name="Google Shape;235;g36a903020b6_1_170:notes"/>
          <p:cNvSpPr txBox="1">
            <a:spLocks noGrp="1"/>
          </p:cNvSpPr>
          <p:nvPr>
            <p:ph type="sldNum" idx="12"/>
          </p:nvPr>
        </p:nvSpPr>
        <p:spPr>
          <a:xfrm>
            <a:off x="3884414" y="8685893"/>
            <a:ext cx="2972100" cy="456600"/>
          </a:xfrm>
          <a:prstGeom prst="rect">
            <a:avLst/>
          </a:prstGeom>
          <a:noFill/>
          <a:ln>
            <a:noFill/>
          </a:ln>
        </p:spPr>
        <p:txBody>
          <a:bodyPr spcFirstLastPara="1" wrap="square" lIns="91100" tIns="45550" rIns="91100" bIns="4555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Arial"/>
                <a:ea typeface="Arial"/>
                <a:cs typeface="Arial"/>
                <a:sym typeface="Arial"/>
              </a:rPr>
              <a:t>14</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6a903020b6_1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36a903020b6_1_181:notes"/>
          <p:cNvSpPr txBox="1">
            <a:spLocks noGrp="1"/>
          </p:cNvSpPr>
          <p:nvPr>
            <p:ph type="body" idx="1"/>
          </p:nvPr>
        </p:nvSpPr>
        <p:spPr>
          <a:xfrm>
            <a:off x="686098" y="4343703"/>
            <a:ext cx="5485800" cy="4113900"/>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a:solidFill>
                  <a:schemeClr val="dk1"/>
                </a:solidFill>
              </a:rPr>
              <a:t>Queremos ofrecer una forma de aprender esta práctica junto a otra persona. Este es un marco de referencia, no una fórmula, solo una manera de pensar y estructurar una conversación de coaching.</a:t>
            </a:r>
            <a:endParaRPr/>
          </a:p>
        </p:txBody>
      </p:sp>
      <p:sp>
        <p:nvSpPr>
          <p:cNvPr id="247" name="Google Shape;247;g36a903020b6_1_181:notes"/>
          <p:cNvSpPr txBox="1">
            <a:spLocks noGrp="1"/>
          </p:cNvSpPr>
          <p:nvPr>
            <p:ph type="sldNum" idx="12"/>
          </p:nvPr>
        </p:nvSpPr>
        <p:spPr>
          <a:xfrm>
            <a:off x="3884414" y="8685893"/>
            <a:ext cx="2972100" cy="456600"/>
          </a:xfrm>
          <a:prstGeom prst="rect">
            <a:avLst/>
          </a:prstGeom>
          <a:noFill/>
          <a:ln>
            <a:noFill/>
          </a:ln>
        </p:spPr>
        <p:txBody>
          <a:bodyPr spcFirstLastPara="1" wrap="square" lIns="91100" tIns="45550" rIns="91100" bIns="4555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Arial"/>
                <a:ea typeface="Arial"/>
                <a:cs typeface="Arial"/>
                <a:sym typeface="Arial"/>
              </a:rPr>
              <a:t>15</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36a903020b6_1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g36a903020b6_1_192:notes"/>
          <p:cNvSpPr txBox="1">
            <a:spLocks noGrp="1"/>
          </p:cNvSpPr>
          <p:nvPr>
            <p:ph type="body" idx="1"/>
          </p:nvPr>
        </p:nvSpPr>
        <p:spPr>
          <a:xfrm>
            <a:off x="686098" y="4343703"/>
            <a:ext cx="5485800" cy="4113900"/>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a:solidFill>
                  <a:schemeClr val="dk1"/>
                </a:solidFill>
              </a:rPr>
              <a:t>Queremos ofrecer una forma de aprender esta práctica junto a otra persona. Este es un marco de referencia, no una fórmula, solo una manera de pensar y estructurar una conversación de coaching.</a:t>
            </a:r>
            <a:endParaRPr/>
          </a:p>
        </p:txBody>
      </p:sp>
      <p:sp>
        <p:nvSpPr>
          <p:cNvPr id="259" name="Google Shape;259;g36a903020b6_1_192:notes"/>
          <p:cNvSpPr txBox="1">
            <a:spLocks noGrp="1"/>
          </p:cNvSpPr>
          <p:nvPr>
            <p:ph type="sldNum" idx="12"/>
          </p:nvPr>
        </p:nvSpPr>
        <p:spPr>
          <a:xfrm>
            <a:off x="3884414" y="8685893"/>
            <a:ext cx="2972100" cy="456600"/>
          </a:xfrm>
          <a:prstGeom prst="rect">
            <a:avLst/>
          </a:prstGeom>
          <a:noFill/>
          <a:ln>
            <a:noFill/>
          </a:ln>
        </p:spPr>
        <p:txBody>
          <a:bodyPr spcFirstLastPara="1" wrap="square" lIns="91100" tIns="45550" rIns="91100" bIns="4555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Arial"/>
                <a:ea typeface="Arial"/>
                <a:cs typeface="Arial"/>
                <a:sym typeface="Arial"/>
              </a:rPr>
              <a:t>16</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6a903020b6_1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6" name="Google Shape;286;g36a903020b6_1_2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36a903020b6_1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1" name="Google Shape;301;g36a903020b6_1_2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36a903020b6_1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9" name="Google Shape;329;g36a903020b6_1_2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50000"/>
              </a:lnSpc>
              <a:spcBef>
                <a:spcPts val="0"/>
              </a:spcBef>
              <a:spcAft>
                <a:spcPts val="0"/>
              </a:spcAft>
              <a:buSzPts val="1100"/>
              <a:buNone/>
            </a:pPr>
            <a:endParaRPr>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6a903020b6_1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 name="Google Shape;130;g36a903020b6_1_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a:extLst>
            <a:ext uri="{FF2B5EF4-FFF2-40B4-BE49-F238E27FC236}">
              <a16:creationId xmlns:a16="http://schemas.microsoft.com/office/drawing/2014/main" id="{AA9795E1-A2BF-FBB9-3A9E-EDD6716C1955}"/>
            </a:ext>
          </a:extLst>
        </p:cNvPr>
        <p:cNvGrpSpPr/>
        <p:nvPr/>
      </p:nvGrpSpPr>
      <p:grpSpPr>
        <a:xfrm>
          <a:off x="0" y="0"/>
          <a:ext cx="0" cy="0"/>
          <a:chOff x="0" y="0"/>
          <a:chExt cx="0" cy="0"/>
        </a:xfrm>
      </p:grpSpPr>
      <p:sp>
        <p:nvSpPr>
          <p:cNvPr id="306" name="Google Shape;306;g36a903020b6_1_236:notes">
            <a:extLst>
              <a:ext uri="{FF2B5EF4-FFF2-40B4-BE49-F238E27FC236}">
                <a16:creationId xmlns:a16="http://schemas.microsoft.com/office/drawing/2014/main" id="{2B1470A1-CEDA-8438-5071-7F1844FDDF7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7" name="Google Shape;307;g36a903020b6_1_236:notes">
            <a:extLst>
              <a:ext uri="{FF2B5EF4-FFF2-40B4-BE49-F238E27FC236}">
                <a16:creationId xmlns:a16="http://schemas.microsoft.com/office/drawing/2014/main" id="{CF0DA8D3-B5B6-A3BB-1094-6714836C27B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Marshall’s es una fuente, pero en realidad, este no es un proverbio de Marshall ni de Harvard ni de ninguna persona o lugar. Es tan anciano como los seres humanos han sido viviendo y luchando para la dignidad, la libertad, y la igualdad.</a:t>
            </a: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Rabbi Hillel, el sabio desde el siglo uno en Jerusalem, resumió esta exploración que anima nuestro abordaje al liderazgo  con 3 preguntas.</a:t>
            </a: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1" i="1">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 b="1" i="1">
                <a:solidFill>
                  <a:schemeClr val="dk1"/>
                </a:solidFill>
                <a:latin typeface="Calibri"/>
                <a:ea typeface="Calibri"/>
                <a:cs typeface="Calibri"/>
                <a:sym typeface="Calibri"/>
              </a:rPr>
              <a:t>Si no estoy yo para mi mismo, ¿Quién lo estará? </a:t>
            </a:r>
            <a:endParaRPr b="1" i="1">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Pregunta orientadora: ¿Para tí, qué significa esta pregunta, a qué acción apunta?</a:t>
            </a: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No es una pregunta egoísta, es más bien una pregunta que señala la necesidad de auto-conocimiento. Si pretendes liderar con integridad, debemos traer un entendimiento claro a nuestros valores, recursos, y aspiraciones. </a:t>
            </a: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 b="1" i="1">
                <a:solidFill>
                  <a:schemeClr val="dk1"/>
                </a:solidFill>
                <a:latin typeface="Calibri"/>
                <a:ea typeface="Calibri"/>
                <a:cs typeface="Calibri"/>
                <a:sym typeface="Calibri"/>
              </a:rPr>
              <a:t>Si no estoy para mi, ¿Quién soy?</a:t>
            </a: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Pregunta orientadora: Para ti, ¿qué significa esta pregunta, a que te lleva?</a:t>
            </a: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Ser un quien, no un qué. Esto requiere tener la sabiduría de que hay pocas cosas que valen la pena que se puede hacer sin la ayuda de otras personas. Implica un reto: hay que tener un punto de vista claro, pero también estar dispuesto a ser impactado e influido por los puntos de vista de otras personas.</a:t>
            </a: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 b="1" i="1">
                <a:solidFill>
                  <a:schemeClr val="dk1"/>
                </a:solidFill>
                <a:latin typeface="Calibri"/>
                <a:ea typeface="Calibri"/>
                <a:cs typeface="Calibri"/>
                <a:sym typeface="Calibri"/>
              </a:rPr>
              <a:t>Si no es ahora, entonces cuándo</a:t>
            </a: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FORMACIÓN DIRECTA: No es sugerencia de saltar al tráfico en movimiento. Pero si es un reconocimiento de que raramente podemos aprender todo lo que necesitamos aprender para actuar efectivamente sin empezar a actuar. Es decir, el aprendizaje necesariamente procede de la acción en vez de ser algo anterior. No hay que esperar a estar 100% preparados para iniciar la acción, porque por el contrario es la acción la que nos permite estar preparados al 100%.</a:t>
            </a:r>
            <a:endParaRPr>
              <a:solidFill>
                <a:schemeClr val="dk1"/>
              </a:solidFill>
              <a:latin typeface="Calibri"/>
              <a:ea typeface="Calibri"/>
              <a:cs typeface="Calibri"/>
              <a:sym typeface="Calibri"/>
            </a:endParaRPr>
          </a:p>
          <a:p>
            <a:pPr marL="0" lvl="0" indent="0" algn="l" rtl="0">
              <a:lnSpc>
                <a:spcPct val="138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sz="1000" b="1">
              <a:solidFill>
                <a:schemeClr val="dk1"/>
              </a:solidFill>
            </a:endParaRPr>
          </a:p>
        </p:txBody>
      </p:sp>
    </p:spTree>
    <p:extLst>
      <p:ext uri="{BB962C8B-B14F-4D97-AF65-F5344CB8AC3E}">
        <p14:creationId xmlns:p14="http://schemas.microsoft.com/office/powerpoint/2010/main" val="5583774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36a903020b6_1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3" name="Google Shape;313;g36a903020b6_1_2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1100"/>
              <a:buNone/>
            </a:pPr>
            <a:r>
              <a:rPr lang="en">
                <a:solidFill>
                  <a:schemeClr val="dk1"/>
                </a:solidFill>
                <a:latin typeface="Calibri"/>
                <a:ea typeface="Calibri"/>
                <a:cs typeface="Calibri"/>
                <a:sym typeface="Calibri"/>
              </a:rPr>
              <a:t>Para nuestro movimiento de esto es de lo que se trata el liderazgo: la interacción entre el yo, los otros y la acción.</a:t>
            </a:r>
            <a:br>
              <a:rPr lang="en">
                <a:solidFill>
                  <a:schemeClr val="dk1"/>
                </a:solidFill>
                <a:latin typeface="Calibri"/>
                <a:ea typeface="Calibri"/>
                <a:cs typeface="Calibri"/>
                <a:sym typeface="Calibri"/>
              </a:rPr>
            </a:br>
            <a:r>
              <a:rPr lang="en">
                <a:solidFill>
                  <a:schemeClr val="dk1"/>
                </a:solidFill>
                <a:latin typeface="Calibri"/>
                <a:ea typeface="Calibri"/>
                <a:cs typeface="Calibri"/>
                <a:sym typeface="Calibri"/>
              </a:rPr>
              <a:t>El hecho de que esto se plantee como preguntas y no como respuestas también es importante.</a:t>
            </a:r>
            <a:br>
              <a:rPr lang="en">
                <a:solidFill>
                  <a:schemeClr val="dk1"/>
                </a:solidFill>
                <a:latin typeface="Calibri"/>
                <a:ea typeface="Calibri"/>
                <a:cs typeface="Calibri"/>
                <a:sym typeface="Calibri"/>
              </a:rPr>
            </a:br>
            <a:r>
              <a:rPr lang="en">
                <a:solidFill>
                  <a:schemeClr val="dk1"/>
                </a:solidFill>
                <a:latin typeface="Calibri"/>
                <a:ea typeface="Calibri"/>
                <a:cs typeface="Calibri"/>
                <a:sym typeface="Calibri"/>
              </a:rPr>
              <a:t>¿Cuándo necesitamos liderazgo? ¿Cuando todo está como siempre ha estado, cuando todo funciona bien, sin problemas, sin sorpresas, sin amenazas, sin contradicciones? ¿O es más bien cuando las cosas son confusas, problemáticas, inesperadas...? ¿No es precisamente ahí cuando necesitamos el trabajo adaptativo y creativo del liderazgo?</a:t>
            </a:r>
            <a:br>
              <a:rPr lang="en">
                <a:solidFill>
                  <a:schemeClr val="dk1"/>
                </a:solidFill>
                <a:latin typeface="Calibri"/>
                <a:ea typeface="Calibri"/>
                <a:cs typeface="Calibri"/>
                <a:sym typeface="Calibri"/>
              </a:rPr>
            </a:br>
            <a:r>
              <a:rPr lang="en">
                <a:solidFill>
                  <a:schemeClr val="dk1"/>
                </a:solidFill>
                <a:latin typeface="Calibri"/>
                <a:ea typeface="Calibri"/>
                <a:cs typeface="Calibri"/>
                <a:sym typeface="Calibri"/>
              </a:rPr>
              <a:t> ¿No es entonces el dominio del liderazgo más bien el de lo inesperado que el de lo esperado, el de la incertidumbre más que el de lo que está bajo control?</a:t>
            </a:r>
            <a:endParaRPr>
              <a:solidFill>
                <a:schemeClr val="dk1"/>
              </a:solidFill>
              <a:latin typeface="Calibri"/>
              <a:ea typeface="Calibri"/>
              <a:cs typeface="Calibri"/>
              <a:sym typeface="Calibri"/>
            </a:endParaRPr>
          </a:p>
          <a:p>
            <a:pPr marL="0" lvl="0" indent="0" algn="l" rtl="0">
              <a:lnSpc>
                <a:spcPct val="115000"/>
              </a:lnSpc>
              <a:spcBef>
                <a:spcPts val="1200"/>
              </a:spcBef>
              <a:spcAft>
                <a:spcPts val="0"/>
              </a:spcAft>
              <a:buSzPts val="1100"/>
              <a:buNone/>
            </a:pPr>
            <a:r>
              <a:rPr lang="en">
                <a:solidFill>
                  <a:schemeClr val="dk1"/>
                </a:solidFill>
                <a:latin typeface="Calibri"/>
                <a:ea typeface="Calibri"/>
                <a:cs typeface="Calibri"/>
                <a:sym typeface="Calibri"/>
              </a:rPr>
              <a:t>Y eso es lo que lo hace tan desafiante, tan “aterrador”:</a:t>
            </a:r>
            <a:endParaRPr>
              <a:solidFill>
                <a:schemeClr val="dk1"/>
              </a:solidFill>
              <a:latin typeface="Calibri"/>
              <a:ea typeface="Calibri"/>
              <a:cs typeface="Calibri"/>
              <a:sym typeface="Calibri"/>
            </a:endParaRPr>
          </a:p>
          <a:p>
            <a:pPr marL="0" lvl="0" indent="0" algn="l" rtl="0">
              <a:lnSpc>
                <a:spcPct val="115000"/>
              </a:lnSpc>
              <a:spcBef>
                <a:spcPts val="1200"/>
              </a:spcBef>
              <a:spcAft>
                <a:spcPts val="0"/>
              </a:spcAft>
              <a:buSzPts val="1100"/>
              <a:buNone/>
            </a:pPr>
            <a:r>
              <a:rPr lang="en">
                <a:solidFill>
                  <a:schemeClr val="dk1"/>
                </a:solidFill>
                <a:latin typeface="Calibri"/>
                <a:ea typeface="Calibri"/>
                <a:cs typeface="Calibri"/>
                <a:sym typeface="Calibri"/>
              </a:rPr>
              <a:t>¿Tengo las habilidades que necesito para enfrentar estas nuevas condiciones? Un reto para emprender la acción.</a:t>
            </a:r>
            <a:endParaRPr>
              <a:solidFill>
                <a:schemeClr val="dk1"/>
              </a:solidFill>
              <a:latin typeface="Calibri"/>
              <a:ea typeface="Calibri"/>
              <a:cs typeface="Calibri"/>
              <a:sym typeface="Calibri"/>
            </a:endParaRPr>
          </a:p>
          <a:p>
            <a:pPr marL="0" lvl="0" indent="0" algn="l" rtl="0">
              <a:lnSpc>
                <a:spcPct val="115000"/>
              </a:lnSpc>
              <a:spcBef>
                <a:spcPts val="1200"/>
              </a:spcBef>
              <a:spcAft>
                <a:spcPts val="0"/>
              </a:spcAft>
              <a:buSzPts val="1100"/>
              <a:buNone/>
            </a:pPr>
            <a:r>
              <a:rPr lang="en">
                <a:solidFill>
                  <a:schemeClr val="dk1"/>
                </a:solidFill>
                <a:latin typeface="Calibri"/>
                <a:ea typeface="Calibri"/>
                <a:cs typeface="Calibri"/>
                <a:sym typeface="Calibri"/>
              </a:rPr>
              <a:t>¿Puedo usar mis recursos de nuevas formas para hacer frente a estas condiciones? Un reto para la cabeza, un desafío estratégico. </a:t>
            </a:r>
            <a:endParaRPr>
              <a:solidFill>
                <a:schemeClr val="dk1"/>
              </a:solidFill>
              <a:latin typeface="Calibri"/>
              <a:ea typeface="Calibri"/>
              <a:cs typeface="Calibri"/>
              <a:sym typeface="Calibri"/>
            </a:endParaRPr>
          </a:p>
          <a:p>
            <a:pPr marL="0" lvl="0" indent="0" algn="l" rtl="0">
              <a:lnSpc>
                <a:spcPct val="115000"/>
              </a:lnSpc>
              <a:spcBef>
                <a:spcPts val="1200"/>
              </a:spcBef>
              <a:spcAft>
                <a:spcPts val="0"/>
              </a:spcAft>
              <a:buSzPts val="1100"/>
              <a:buNone/>
            </a:pPr>
            <a:r>
              <a:rPr lang="en">
                <a:solidFill>
                  <a:schemeClr val="dk1"/>
                </a:solidFill>
                <a:latin typeface="Calibri"/>
                <a:ea typeface="Calibri"/>
                <a:cs typeface="Calibri"/>
                <a:sym typeface="Calibri"/>
              </a:rPr>
              <a:t>¿Puedo encontrar el coraje, la esperanza y la resiliencia necesarias para afrontar estas nuevas condiciones e inspirar a otros a hacer lo mismo? Un reto para el corazón.</a:t>
            </a:r>
            <a:endParaRPr>
              <a:solidFill>
                <a:schemeClr val="dk1"/>
              </a:solidFill>
              <a:latin typeface="Calibri"/>
              <a:ea typeface="Calibri"/>
              <a:cs typeface="Calibri"/>
              <a:sym typeface="Calibri"/>
            </a:endParaRPr>
          </a:p>
          <a:p>
            <a:pPr marL="0" lvl="0" indent="0" algn="l" rtl="0">
              <a:lnSpc>
                <a:spcPct val="115000"/>
              </a:lnSpc>
              <a:spcBef>
                <a:spcPts val="1200"/>
              </a:spcBef>
              <a:spcAft>
                <a:spcPts val="1200"/>
              </a:spcAft>
              <a:buSzPts val="1100"/>
              <a:buNone/>
            </a:pPr>
            <a:r>
              <a:rPr lang="en">
                <a:solidFill>
                  <a:schemeClr val="dk1"/>
                </a:solidFill>
                <a:latin typeface="Calibri"/>
                <a:ea typeface="Calibri"/>
                <a:cs typeface="Calibri"/>
                <a:sym typeface="Calibri"/>
              </a:rPr>
              <a:t>El liderazgo efectivo, entonces, resulta ser mucho más una cuestión de “aprender” que de “saber”.  Nadie puede conocer el futuro, pero sí podemos aprender a enfrentarlo. Se trata mucho más de adaptarse que de controlar.  Y tiene mucho más que ver con la práctica que con la posición jerárquica.</a:t>
            </a:r>
            <a:endParaRPr sz="12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36a903020b6_1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3" name="Google Shape;353;g36a903020b6_1_2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100"/>
              <a:buNone/>
            </a:pPr>
            <a:r>
              <a:rPr lang="en"/>
              <a:t>En esta parte se hace el modelo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36a903020b6_1_2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9" name="Google Shape;359;g36a903020b6_1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a:extLst>
            <a:ext uri="{FF2B5EF4-FFF2-40B4-BE49-F238E27FC236}">
              <a16:creationId xmlns:a16="http://schemas.microsoft.com/office/drawing/2014/main" id="{AB45F3FE-8879-06EE-4049-82850CBB7B0C}"/>
            </a:ext>
          </a:extLst>
        </p:cNvPr>
        <p:cNvGrpSpPr/>
        <p:nvPr/>
      </p:nvGrpSpPr>
      <p:grpSpPr>
        <a:xfrm>
          <a:off x="0" y="0"/>
          <a:ext cx="0" cy="0"/>
          <a:chOff x="0" y="0"/>
          <a:chExt cx="0" cy="0"/>
        </a:xfrm>
      </p:grpSpPr>
      <p:sp>
        <p:nvSpPr>
          <p:cNvPr id="352" name="Google Shape;352;g36a903020b6_1_277:notes">
            <a:extLst>
              <a:ext uri="{FF2B5EF4-FFF2-40B4-BE49-F238E27FC236}">
                <a16:creationId xmlns:a16="http://schemas.microsoft.com/office/drawing/2014/main" id="{F09B9D04-B9ED-782E-A448-1C0E1188076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3" name="Google Shape;353;g36a903020b6_1_277:notes">
            <a:extLst>
              <a:ext uri="{FF2B5EF4-FFF2-40B4-BE49-F238E27FC236}">
                <a16:creationId xmlns:a16="http://schemas.microsoft.com/office/drawing/2014/main" id="{F2D902AC-6B0F-6D19-3085-DD003DC358F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100"/>
              <a:buNone/>
            </a:pPr>
            <a:r>
              <a:rPr lang="en"/>
              <a:t>En esta parte se hace el modelo </a:t>
            </a:r>
            <a:endParaRPr/>
          </a:p>
        </p:txBody>
      </p:sp>
    </p:spTree>
    <p:extLst>
      <p:ext uri="{BB962C8B-B14F-4D97-AF65-F5344CB8AC3E}">
        <p14:creationId xmlns:p14="http://schemas.microsoft.com/office/powerpoint/2010/main" val="11726344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6a903020b6_1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5" name="Google Shape;375;g36a903020b6_1_2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100"/>
              <a:buNone/>
            </a:pPr>
            <a:r>
              <a:rPr lang="en"/>
              <a:t>En esta parte se hace el modelo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a:extLst>
            <a:ext uri="{FF2B5EF4-FFF2-40B4-BE49-F238E27FC236}">
              <a16:creationId xmlns:a16="http://schemas.microsoft.com/office/drawing/2014/main" id="{3489C2FC-E24E-7505-4B33-E5C0A8469037}"/>
            </a:ext>
          </a:extLst>
        </p:cNvPr>
        <p:cNvGrpSpPr/>
        <p:nvPr/>
      </p:nvGrpSpPr>
      <p:grpSpPr>
        <a:xfrm>
          <a:off x="0" y="0"/>
          <a:ext cx="0" cy="0"/>
          <a:chOff x="0" y="0"/>
          <a:chExt cx="0" cy="0"/>
        </a:xfrm>
      </p:grpSpPr>
      <p:sp>
        <p:nvSpPr>
          <p:cNvPr id="380" name="Google Shape;380;g36a903020b6_1_302:notes">
            <a:extLst>
              <a:ext uri="{FF2B5EF4-FFF2-40B4-BE49-F238E27FC236}">
                <a16:creationId xmlns:a16="http://schemas.microsoft.com/office/drawing/2014/main" id="{2CF195A2-91E5-FFDF-F3BC-F5BEACEB52D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1" name="Google Shape;381;g36a903020b6_1_302:notes">
            <a:extLst>
              <a:ext uri="{FF2B5EF4-FFF2-40B4-BE49-F238E27FC236}">
                <a16:creationId xmlns:a16="http://schemas.microsoft.com/office/drawing/2014/main" id="{FDBBFDA0-D426-6C93-4DA1-2AC507900CB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La historia de nosotros es similar a la historia de sí mismo en términos de elementos, solo que esta vez, el desafío es un desafío que las personas presentes hoy han experimentado </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y la decisión es una decisión colectiva que tomamos para superar el momento de desafío  </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Y también hay resultado   </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El resultado compartido es donde vive la esperanza:    </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   Si nos unimos y actuamos, tal vez podamos marcar una diferencia en el mundo </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La esperanza en la historia de nosotros está en nosotros, en la gente que está aquí presente  </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marL="0" lvl="0" indent="0" algn="l" rtl="0">
              <a:lnSpc>
                <a:spcPct val="115000"/>
              </a:lnSpc>
              <a:spcBef>
                <a:spcPts val="800"/>
              </a:spcBef>
              <a:spcAft>
                <a:spcPts val="0"/>
              </a:spcAft>
              <a:buClr>
                <a:schemeClr val="dk1"/>
              </a:buClr>
              <a:buSzPts val="1100"/>
              <a:buFont typeface="Arial"/>
              <a:buNone/>
            </a:pPr>
            <a:r>
              <a:rPr lang="en" b="1">
                <a:solidFill>
                  <a:schemeClr val="dk1"/>
                </a:solidFill>
              </a:rPr>
              <a:t>En la historia de nosotros </a:t>
            </a:r>
            <a:r>
              <a:rPr lang="en">
                <a:solidFill>
                  <a:schemeClr val="dk1"/>
                </a:solidFill>
              </a:rPr>
              <a:t> </a:t>
            </a:r>
            <a:endParaRPr>
              <a:solidFill>
                <a:schemeClr val="dk1"/>
              </a:solidFill>
            </a:endParaRPr>
          </a:p>
          <a:p>
            <a:pPr marL="0" lvl="0" indent="0" algn="l" rtl="0">
              <a:lnSpc>
                <a:spcPct val="115000"/>
              </a:lnSpc>
              <a:spcBef>
                <a:spcPts val="800"/>
              </a:spcBef>
              <a:spcAft>
                <a:spcPts val="0"/>
              </a:spcAft>
              <a:buClr>
                <a:schemeClr val="dk1"/>
              </a:buClr>
              <a:buSzPts val="1100"/>
              <a:buFont typeface="Arial"/>
              <a:buNone/>
            </a:pPr>
            <a:r>
              <a:rPr lang="en">
                <a:solidFill>
                  <a:schemeClr val="dk1"/>
                </a:solidFill>
              </a:rPr>
              <a:t> Hay detalles sensoriales, porque todavía estamos hablando en momentos </a:t>
            </a:r>
            <a:endParaRPr>
              <a:solidFill>
                <a:schemeClr val="dk1"/>
              </a:solidFill>
            </a:endParaRPr>
          </a:p>
          <a:p>
            <a:pPr marL="0" lvl="0" indent="0" algn="l" rtl="0">
              <a:lnSpc>
                <a:spcPct val="115000"/>
              </a:lnSpc>
              <a:spcBef>
                <a:spcPts val="800"/>
              </a:spcBef>
              <a:spcAft>
                <a:spcPts val="800"/>
              </a:spcAft>
              <a:buClr>
                <a:schemeClr val="dk1"/>
              </a:buClr>
              <a:buSzPts val="1100"/>
              <a:buFont typeface="Arial"/>
              <a:buNone/>
            </a:pPr>
            <a:r>
              <a:rPr lang="en">
                <a:solidFill>
                  <a:schemeClr val="dk1"/>
                </a:solidFill>
              </a:rPr>
              <a:t>Sigue siendo una historia, </a:t>
            </a:r>
            <a:r>
              <a:rPr lang="en" b="1" u="sng">
                <a:solidFill>
                  <a:schemeClr val="dk1"/>
                </a:solidFill>
              </a:rPr>
              <a:t>no </a:t>
            </a:r>
            <a:r>
              <a:rPr lang="en">
                <a:solidFill>
                  <a:schemeClr val="dk1"/>
                </a:solidFill>
              </a:rPr>
              <a:t>un discurso, estamos hablando en momentos </a:t>
            </a:r>
            <a:r>
              <a:rPr lang="en" b="1">
                <a:solidFill>
                  <a:schemeClr val="dk1"/>
                </a:solidFill>
              </a:rPr>
              <a:t>específicos</a:t>
            </a:r>
            <a:r>
              <a:rPr lang="en">
                <a:solidFill>
                  <a:schemeClr val="dk1"/>
                </a:solidFill>
              </a:rPr>
              <a:t> </a:t>
            </a:r>
            <a:endParaRPr/>
          </a:p>
        </p:txBody>
      </p:sp>
    </p:spTree>
    <p:extLst>
      <p:ext uri="{BB962C8B-B14F-4D97-AF65-F5344CB8AC3E}">
        <p14:creationId xmlns:p14="http://schemas.microsoft.com/office/powerpoint/2010/main" val="34365254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36a903020b6_1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1" name="Google Shape;381;g36a903020b6_1_3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La historia de nosotros es similar a la historia de sí mismo en términos de elementos, solo que esta vez, el desafío es un desafío que las personas presentes hoy han experimentado </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y la decisión es una decisión colectiva que tomamos para superar el momento de desafío  </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Y también hay resultado   </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El resultado compartido es donde vive la esperanza:    </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   Si nos unimos y actuamos, tal vez podamos marcar una diferencia en el mundo </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La esperanza en la historia de nosotros está en nosotros, en la gente que está aquí presente  </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marL="0" lvl="0" indent="0" algn="l" rtl="0">
              <a:lnSpc>
                <a:spcPct val="115000"/>
              </a:lnSpc>
              <a:spcBef>
                <a:spcPts val="800"/>
              </a:spcBef>
              <a:spcAft>
                <a:spcPts val="0"/>
              </a:spcAft>
              <a:buClr>
                <a:schemeClr val="dk1"/>
              </a:buClr>
              <a:buSzPts val="1100"/>
              <a:buFont typeface="Arial"/>
              <a:buNone/>
            </a:pPr>
            <a:r>
              <a:rPr lang="en" b="1">
                <a:solidFill>
                  <a:schemeClr val="dk1"/>
                </a:solidFill>
              </a:rPr>
              <a:t>En la historia de nosotros </a:t>
            </a:r>
            <a:r>
              <a:rPr lang="en">
                <a:solidFill>
                  <a:schemeClr val="dk1"/>
                </a:solidFill>
              </a:rPr>
              <a:t> </a:t>
            </a:r>
            <a:endParaRPr>
              <a:solidFill>
                <a:schemeClr val="dk1"/>
              </a:solidFill>
            </a:endParaRPr>
          </a:p>
          <a:p>
            <a:pPr marL="0" lvl="0" indent="0" algn="l" rtl="0">
              <a:lnSpc>
                <a:spcPct val="115000"/>
              </a:lnSpc>
              <a:spcBef>
                <a:spcPts val="800"/>
              </a:spcBef>
              <a:spcAft>
                <a:spcPts val="0"/>
              </a:spcAft>
              <a:buClr>
                <a:schemeClr val="dk1"/>
              </a:buClr>
              <a:buSzPts val="1100"/>
              <a:buFont typeface="Arial"/>
              <a:buNone/>
            </a:pPr>
            <a:r>
              <a:rPr lang="en">
                <a:solidFill>
                  <a:schemeClr val="dk1"/>
                </a:solidFill>
              </a:rPr>
              <a:t> Hay detalles sensoriales, porque todavía estamos hablando en momentos </a:t>
            </a:r>
            <a:endParaRPr>
              <a:solidFill>
                <a:schemeClr val="dk1"/>
              </a:solidFill>
            </a:endParaRPr>
          </a:p>
          <a:p>
            <a:pPr marL="0" lvl="0" indent="0" algn="l" rtl="0">
              <a:lnSpc>
                <a:spcPct val="115000"/>
              </a:lnSpc>
              <a:spcBef>
                <a:spcPts val="800"/>
              </a:spcBef>
              <a:spcAft>
                <a:spcPts val="800"/>
              </a:spcAft>
              <a:buClr>
                <a:schemeClr val="dk1"/>
              </a:buClr>
              <a:buSzPts val="1100"/>
              <a:buFont typeface="Arial"/>
              <a:buNone/>
            </a:pPr>
            <a:r>
              <a:rPr lang="en">
                <a:solidFill>
                  <a:schemeClr val="dk1"/>
                </a:solidFill>
              </a:rPr>
              <a:t>Sigue siendo una historia, </a:t>
            </a:r>
            <a:r>
              <a:rPr lang="en" b="1" u="sng">
                <a:solidFill>
                  <a:schemeClr val="dk1"/>
                </a:solidFill>
              </a:rPr>
              <a:t>no </a:t>
            </a:r>
            <a:r>
              <a:rPr lang="en">
                <a:solidFill>
                  <a:schemeClr val="dk1"/>
                </a:solidFill>
              </a:rPr>
              <a:t>un discurso, estamos hablando en momentos </a:t>
            </a:r>
            <a:r>
              <a:rPr lang="en" b="1">
                <a:solidFill>
                  <a:schemeClr val="dk1"/>
                </a:solidFill>
              </a:rPr>
              <a:t>específicos</a:t>
            </a:r>
            <a:r>
              <a:rPr lang="en">
                <a:solidFill>
                  <a:schemeClr val="dk1"/>
                </a:solidFill>
              </a:rPr>
              <a:t>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6a903020b6_1_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8" name="Google Shape;418;g36a903020b6_1_3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No hay nada más poderoso que la acción colectiva de personas que comparten valores y experiencias </a:t>
            </a:r>
            <a:endParaRPr>
              <a:solidFill>
                <a:schemeClr val="dk1"/>
              </a:solidFill>
            </a:endParaRPr>
          </a:p>
          <a:p>
            <a:pPr marL="0" lvl="0" indent="0" algn="l" rtl="0">
              <a:lnSpc>
                <a:spcPct val="115000"/>
              </a:lnSpc>
              <a:spcBef>
                <a:spcPts val="800"/>
              </a:spcBef>
              <a:spcAft>
                <a:spcPts val="800"/>
              </a:spcAft>
              <a:buClr>
                <a:schemeClr val="dk1"/>
              </a:buClr>
              <a:buSzPts val="1100"/>
              <a:buFont typeface="Arial"/>
              <a:buNone/>
            </a:pPr>
            <a:r>
              <a:rPr lang="en">
                <a:solidFill>
                  <a:schemeClr val="dk1"/>
                </a:solidFill>
              </a:rPr>
              <a:t>La historia de nosotros es una práctica que nos ayuda encontrar esos momentos compartidos que pueden ayudarnos sentir que estamos juntos en solidaridad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36a903020b6_1_34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Se dan instrucciones para trabajo en grupo</a:t>
            </a:r>
            <a:endParaRPr/>
          </a:p>
        </p:txBody>
      </p:sp>
      <p:sp>
        <p:nvSpPr>
          <p:cNvPr id="426" name="Google Shape;426;g36a903020b6_1_3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6a903020b6_1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 name="Google Shape;136;g36a903020b6_1_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36a903020b6_1_34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1" name="Google Shape;431;g36a903020b6_1_3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36a903020b6_1_353:notes"/>
          <p:cNvSpPr txBox="1">
            <a:spLocks noGrp="1"/>
          </p:cNvSpPr>
          <p:nvPr>
            <p:ph type="body" idx="1"/>
          </p:nvPr>
        </p:nvSpPr>
        <p:spPr>
          <a:xfrm>
            <a:off x="685793" y="4343375"/>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Definición de “urgencia” según el diccionario...</a:t>
            </a:r>
            <a:br>
              <a:rPr lang="en" b="1">
                <a:solidFill>
                  <a:schemeClr val="dk1"/>
                </a:solidFill>
              </a:rPr>
            </a:br>
            <a:r>
              <a:rPr lang="en">
                <a:solidFill>
                  <a:schemeClr val="dk1"/>
                </a:solidFill>
              </a:rPr>
              <a:t> (Comparte la definición breve y clara.)</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Ahora, nombremos dos tipos de urgencia que suelen surgir:</a:t>
            </a:r>
            <a:br>
              <a:rPr lang="en">
                <a:solidFill>
                  <a:schemeClr val="dk1"/>
                </a:solidFill>
              </a:rPr>
            </a:br>
            <a:r>
              <a:rPr lang="en">
                <a:solidFill>
                  <a:schemeClr val="dk1"/>
                </a:solidFill>
              </a:rPr>
              <a:t> ➡️ </a:t>
            </a:r>
            <a:r>
              <a:rPr lang="en" b="1">
                <a:solidFill>
                  <a:schemeClr val="dk1"/>
                </a:solidFill>
              </a:rPr>
              <a:t>Urgencia por oportunidad</a:t>
            </a:r>
            <a:r>
              <a:rPr lang="en">
                <a:solidFill>
                  <a:schemeClr val="dk1"/>
                </a:solidFill>
              </a:rPr>
              <a:t> vs. </a:t>
            </a:r>
            <a:r>
              <a:rPr lang="en" b="1">
                <a:solidFill>
                  <a:schemeClr val="dk1"/>
                </a:solidFill>
              </a:rPr>
              <a:t>Urgencia por necesidad</a:t>
            </a:r>
            <a:r>
              <a:rPr lang="en">
                <a:solidFill>
                  <a:schemeClr val="dk1"/>
                </a:solidFill>
              </a:rPr>
              <a: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¿Podemos escuchar algunos ejemplos?</a:t>
            </a:r>
            <a:br>
              <a:rPr lang="en" b="1">
                <a:solidFill>
                  <a:schemeClr val="dk1"/>
                </a:solidFill>
              </a:rPr>
            </a:br>
            <a:r>
              <a:rPr lang="en">
                <a:solidFill>
                  <a:schemeClr val="dk1"/>
                </a:solidFill>
              </a:rPr>
              <a:t> En el trabajo que ustedes hacen, </a:t>
            </a:r>
            <a:r>
              <a:rPr lang="en" b="1">
                <a:solidFill>
                  <a:schemeClr val="dk1"/>
                </a:solidFill>
              </a:rPr>
              <a:t>¿en qué momentos sienten que necesitan actuar con rapidez?</a:t>
            </a:r>
            <a:br>
              <a:rPr lang="en" b="1">
                <a:solidFill>
                  <a:schemeClr val="dk1"/>
                </a:solidFill>
              </a:rPr>
            </a:br>
            <a:r>
              <a:rPr lang="en">
                <a:solidFill>
                  <a:schemeClr val="dk1"/>
                </a:solidFill>
              </a:rPr>
              <a:t> [[ Escuchar ejemplos del grupo ]]</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Sí, esas necesidades son bastante reales.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¿Y qué pasa si no se actúa a tiempo?</a:t>
            </a:r>
            <a:br>
              <a:rPr lang="en" b="1">
                <a:solidFill>
                  <a:schemeClr val="dk1"/>
                </a:solidFill>
              </a:rPr>
            </a:br>
            <a:r>
              <a:rPr lang="en">
                <a:solidFill>
                  <a:schemeClr val="dk1"/>
                </a:solidFill>
              </a:rPr>
              <a:t> [[ Invita a alguien del grupo a compartir ]]</a:t>
            </a:r>
            <a:br>
              <a:rPr lang="en">
                <a:solidFill>
                  <a:schemeClr val="dk1"/>
                </a:solidFill>
              </a:rPr>
            </a:br>
            <a:r>
              <a:rPr lang="en">
                <a:solidFill>
                  <a:schemeClr val="dk1"/>
                </a:solidFill>
              </a:rPr>
              <a:t> —¿Qué consecuencias han vivido cuando se tardan en actuar?</a:t>
            </a:r>
            <a:br>
              <a:rPr lang="en">
                <a:solidFill>
                  <a:schemeClr val="dk1"/>
                </a:solidFill>
              </a:rPr>
            </a:br>
            <a:r>
              <a:rPr lang="en">
                <a:solidFill>
                  <a:schemeClr val="dk1"/>
                </a:solidFill>
              </a:rPr>
              <a:t> —¿A quiénes afecta? ¿Qué se pierde?</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Entonces, </a:t>
            </a:r>
            <a:r>
              <a:rPr lang="en" b="1">
                <a:solidFill>
                  <a:schemeClr val="dk1"/>
                </a:solidFill>
              </a:rPr>
              <a:t>la urgencia crea una tensión</a:t>
            </a:r>
            <a:r>
              <a:rPr lang="en">
                <a:solidFill>
                  <a:schemeClr val="dk1"/>
                </a:solidFill>
              </a:rPr>
              <a:t> entre lo que puede pasar </a:t>
            </a:r>
            <a:r>
              <a:rPr lang="en" b="1">
                <a:solidFill>
                  <a:schemeClr val="dk1"/>
                </a:solidFill>
              </a:rPr>
              <a:t>si actuamos</a:t>
            </a:r>
            <a:r>
              <a:rPr lang="en">
                <a:solidFill>
                  <a:schemeClr val="dk1"/>
                </a:solidFill>
              </a:rPr>
              <a:t> y lo que puede pasar </a:t>
            </a:r>
            <a:r>
              <a:rPr lang="en" b="1">
                <a:solidFill>
                  <a:schemeClr val="dk1"/>
                </a:solidFill>
              </a:rPr>
              <a:t>si no actuamos</a:t>
            </a:r>
            <a:r>
              <a:rPr lang="en">
                <a:solidFill>
                  <a:schemeClr val="dk1"/>
                </a:solidFill>
              </a:rPr>
              <a: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Hasta ahora, hemos contado historias de cosas que ya ocurrieron.</a:t>
            </a:r>
            <a:br>
              <a:rPr lang="en">
                <a:solidFill>
                  <a:schemeClr val="dk1"/>
                </a:solidFill>
              </a:rPr>
            </a:br>
            <a:r>
              <a:rPr lang="en">
                <a:solidFill>
                  <a:schemeClr val="dk1"/>
                </a:solidFill>
              </a:rPr>
              <a:t> </a:t>
            </a:r>
            <a:r>
              <a:rPr lang="en" b="1">
                <a:solidFill>
                  <a:schemeClr val="dk1"/>
                </a:solidFill>
              </a:rPr>
              <a:t>Pero ahora hacemos un giro estratégico.</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Aquí es donde empezamos a decir con claridad:</a:t>
            </a:r>
            <a:br>
              <a:rPr lang="en">
                <a:solidFill>
                  <a:schemeClr val="dk1"/>
                </a:solidFill>
              </a:rPr>
            </a:br>
            <a:r>
              <a:rPr lang="en">
                <a:solidFill>
                  <a:schemeClr val="dk1"/>
                </a:solidFill>
              </a:rPr>
              <a:t> 👉 </a:t>
            </a:r>
            <a:r>
              <a:rPr lang="en" i="1">
                <a:solidFill>
                  <a:schemeClr val="dk1"/>
                </a:solidFill>
              </a:rPr>
              <a:t>Si no actuamos, va a pasar X.</a:t>
            </a:r>
            <a:br>
              <a:rPr lang="en" i="1">
                <a:solidFill>
                  <a:schemeClr val="dk1"/>
                </a:solidFill>
              </a:rPr>
            </a:br>
            <a:r>
              <a:rPr lang="en">
                <a:solidFill>
                  <a:schemeClr val="dk1"/>
                </a:solidFill>
              </a:rPr>
              <a:t> 👉 </a:t>
            </a:r>
            <a:r>
              <a:rPr lang="en" i="1">
                <a:solidFill>
                  <a:schemeClr val="dk1"/>
                </a:solidFill>
              </a:rPr>
              <a:t>Si actuamos, puede pasar Y.</a:t>
            </a:r>
            <a:endParaRPr i="1">
              <a:solidFill>
                <a:schemeClr val="dk1"/>
              </a:solidFill>
            </a:endParaRPr>
          </a:p>
          <a:p>
            <a:pPr marL="0" lvl="0" indent="0" algn="l" rtl="0">
              <a:lnSpc>
                <a:spcPct val="115000"/>
              </a:lnSpc>
              <a:spcBef>
                <a:spcPts val="1200"/>
              </a:spcBef>
              <a:spcAft>
                <a:spcPts val="1200"/>
              </a:spcAft>
              <a:buSzPts val="1100"/>
              <a:buNone/>
            </a:pPr>
            <a:r>
              <a:rPr lang="en">
                <a:solidFill>
                  <a:schemeClr val="dk1"/>
                </a:solidFill>
              </a:rPr>
              <a:t>Y en ese momento, </a:t>
            </a:r>
            <a:r>
              <a:rPr lang="en" b="1">
                <a:solidFill>
                  <a:schemeClr val="dk1"/>
                </a:solidFill>
              </a:rPr>
              <a:t>nos convertimos en quienes eligen, en quienes toman decisiones. Aquí. Ahora.</a:t>
            </a:r>
            <a:endParaRPr sz="1400">
              <a:solidFill>
                <a:schemeClr val="dk1"/>
              </a:solidFill>
            </a:endParaRPr>
          </a:p>
        </p:txBody>
      </p:sp>
      <p:sp>
        <p:nvSpPr>
          <p:cNvPr id="436" name="Google Shape;436;g36a903020b6_1_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a:extLst>
            <a:ext uri="{FF2B5EF4-FFF2-40B4-BE49-F238E27FC236}">
              <a16:creationId xmlns:a16="http://schemas.microsoft.com/office/drawing/2014/main" id="{A35F712C-2EE7-D33D-8889-1DE798B589C4}"/>
            </a:ext>
          </a:extLst>
        </p:cNvPr>
        <p:cNvGrpSpPr/>
        <p:nvPr/>
      </p:nvGrpSpPr>
      <p:grpSpPr>
        <a:xfrm>
          <a:off x="0" y="0"/>
          <a:ext cx="0" cy="0"/>
          <a:chOff x="0" y="0"/>
          <a:chExt cx="0" cy="0"/>
        </a:xfrm>
      </p:grpSpPr>
      <p:sp>
        <p:nvSpPr>
          <p:cNvPr id="442" name="Google Shape;442;g36a903020b6_1_359:notes">
            <a:extLst>
              <a:ext uri="{FF2B5EF4-FFF2-40B4-BE49-F238E27FC236}">
                <a16:creationId xmlns:a16="http://schemas.microsoft.com/office/drawing/2014/main" id="{E2E06448-F395-9D55-3461-A98B563B772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3" name="Google Shape;443;g36a903020b6_1_359:notes">
            <a:extLst>
              <a:ext uri="{FF2B5EF4-FFF2-40B4-BE49-F238E27FC236}">
                <a16:creationId xmlns:a16="http://schemas.microsoft.com/office/drawing/2014/main" id="{C62DD6B9-9303-014B-0E0B-F2E41F16251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41004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36a903020b6_1_3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3" name="Google Shape;443;g36a903020b6_1_3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36a903020b6_1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6" name="Google Shape;456;g36a903020b6_1_3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endParaRPr sz="120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36a903020b6_1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3" name="Google Shape;463;g36a903020b6_1_3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Century Gothic"/>
              <a:ea typeface="Century Gothic"/>
              <a:cs typeface="Century Gothic"/>
              <a:sym typeface="Century Gothic"/>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a:extLst>
            <a:ext uri="{FF2B5EF4-FFF2-40B4-BE49-F238E27FC236}">
              <a16:creationId xmlns:a16="http://schemas.microsoft.com/office/drawing/2014/main" id="{0C6F97C5-F94E-D759-4F49-DDBCAFA08275}"/>
            </a:ext>
          </a:extLst>
        </p:cNvPr>
        <p:cNvGrpSpPr/>
        <p:nvPr/>
      </p:nvGrpSpPr>
      <p:grpSpPr>
        <a:xfrm>
          <a:off x="0" y="0"/>
          <a:ext cx="0" cy="0"/>
          <a:chOff x="0" y="0"/>
          <a:chExt cx="0" cy="0"/>
        </a:xfrm>
      </p:grpSpPr>
      <p:sp>
        <p:nvSpPr>
          <p:cNvPr id="592" name="Google Shape;592;g36a903020b6_1_501:notes">
            <a:extLst>
              <a:ext uri="{FF2B5EF4-FFF2-40B4-BE49-F238E27FC236}">
                <a16:creationId xmlns:a16="http://schemas.microsoft.com/office/drawing/2014/main" id="{9F78101A-97FE-1042-7B91-41E0A893BF7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3" name="Google Shape;593;g36a903020b6_1_501:notes">
            <a:extLst>
              <a:ext uri="{FF2B5EF4-FFF2-40B4-BE49-F238E27FC236}">
                <a16:creationId xmlns:a16="http://schemas.microsoft.com/office/drawing/2014/main" id="{A1826158-D330-94AF-19F7-E6A491786DF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000"/>
              </a:spcBef>
              <a:spcAft>
                <a:spcPts val="0"/>
              </a:spcAft>
              <a:buClr>
                <a:schemeClr val="dk1"/>
              </a:buClr>
              <a:buSzPts val="1100"/>
              <a:buFont typeface="Arial"/>
              <a:buNone/>
            </a:pPr>
            <a:r>
              <a:rPr lang="en" sz="1400" b="1">
                <a:solidFill>
                  <a:schemeClr val="dk1"/>
                </a:solidFill>
                <a:latin typeface="Times New Roman"/>
                <a:ea typeface="Times New Roman"/>
                <a:cs typeface="Times New Roman"/>
                <a:sym typeface="Times New Roman"/>
              </a:rPr>
              <a:t>¿Qué es estructura? </a:t>
            </a:r>
            <a:r>
              <a:rPr lang="en" sz="1400" b="1">
                <a:solidFill>
                  <a:srgbClr val="FF0000"/>
                </a:solidFill>
                <a:latin typeface="Times New Roman"/>
                <a:ea typeface="Times New Roman"/>
                <a:cs typeface="Times New Roman"/>
                <a:sym typeface="Times New Roman"/>
              </a:rPr>
              <a:t>(slide) </a:t>
            </a:r>
            <a:r>
              <a:rPr lang="en" sz="1400">
                <a:solidFill>
                  <a:schemeClr val="dk1"/>
                </a:solidFill>
                <a:latin typeface="Times New Roman"/>
                <a:ea typeface="Times New Roman"/>
                <a:cs typeface="Times New Roman"/>
                <a:sym typeface="Times New Roman"/>
              </a:rPr>
              <a:t>viene del Latin “structura” que quiere decir construir. Así que si quieres construir algo, algo para el futuro, lo haces creando estructura. </a:t>
            </a:r>
            <a:endParaRPr sz="14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100"/>
              <a:buNone/>
            </a:pPr>
            <a:endParaRPr/>
          </a:p>
          <a:p>
            <a:pPr marL="0" lvl="0" indent="0" algn="l" rtl="0">
              <a:lnSpc>
                <a:spcPct val="115000"/>
              </a:lnSpc>
              <a:spcBef>
                <a:spcPts val="1200"/>
              </a:spcBef>
              <a:spcAft>
                <a:spcPts val="1200"/>
              </a:spcAft>
              <a:buSzPts val="1100"/>
              <a:buNone/>
            </a:pPr>
            <a:r>
              <a:rPr lang="en">
                <a:solidFill>
                  <a:schemeClr val="dk1"/>
                </a:solidFill>
              </a:rPr>
              <a:t>La estructura está en todas partes: en nuestras familias, nuestras creencias, nuestro trabajo. Nos rodea, aunque no siempre la hayamos creado de forma intencional.</a:t>
            </a:r>
            <a:endParaRPr/>
          </a:p>
        </p:txBody>
      </p:sp>
    </p:spTree>
    <p:extLst>
      <p:ext uri="{BB962C8B-B14F-4D97-AF65-F5344CB8AC3E}">
        <p14:creationId xmlns:p14="http://schemas.microsoft.com/office/powerpoint/2010/main" val="42786241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36a903020b6_1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8" name="Google Shape;628;g36a903020b6_1_5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400" b="1">
                <a:solidFill>
                  <a:schemeClr val="dk1"/>
                </a:solidFill>
              </a:rPr>
              <a:t>3 mins</a:t>
            </a:r>
            <a:endParaRPr sz="14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Hemos hablado de las limitaciones de:</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El modelo de </a:t>
            </a:r>
            <a:r>
              <a:rPr lang="en" b="1">
                <a:solidFill>
                  <a:schemeClr val="dk1"/>
                </a:solidFill>
              </a:rPr>
              <a:t>"mando y control"</a:t>
            </a:r>
            <a:r>
              <a:rPr lang="en">
                <a:solidFill>
                  <a:schemeClr val="dk1"/>
                </a:solidFill>
              </a:rPr>
              <a:t>, donde solo unos pocos deciden todo.</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Y también del </a:t>
            </a:r>
            <a:r>
              <a:rPr lang="en" b="1">
                <a:solidFill>
                  <a:schemeClr val="dk1"/>
                </a:solidFill>
              </a:rPr>
              <a:t>“todo fluye sin estructura”</a:t>
            </a:r>
            <a:r>
              <a:rPr lang="en">
                <a:solidFill>
                  <a:schemeClr val="dk1"/>
                </a:solidFill>
              </a:rPr>
              <a:t>, donde no hay dirección ni coordinación.</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Ninguno de los dos funciona de forma sostenible.</a:t>
            </a:r>
            <a:endParaRPr>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7648865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36a903020b6_1_5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3" name="Google Shape;593;g36a903020b6_1_5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000"/>
              </a:spcBef>
              <a:spcAft>
                <a:spcPts val="0"/>
              </a:spcAft>
              <a:buClr>
                <a:schemeClr val="dk1"/>
              </a:buClr>
              <a:buSzPts val="1100"/>
              <a:buFont typeface="Arial"/>
              <a:buNone/>
            </a:pPr>
            <a:r>
              <a:rPr lang="en" sz="1400" b="1">
                <a:solidFill>
                  <a:schemeClr val="dk1"/>
                </a:solidFill>
                <a:latin typeface="Times New Roman"/>
                <a:ea typeface="Times New Roman"/>
                <a:cs typeface="Times New Roman"/>
                <a:sym typeface="Times New Roman"/>
              </a:rPr>
              <a:t>¿Qué es estructura? </a:t>
            </a:r>
            <a:r>
              <a:rPr lang="en" sz="1400" b="1">
                <a:solidFill>
                  <a:srgbClr val="FF0000"/>
                </a:solidFill>
                <a:latin typeface="Times New Roman"/>
                <a:ea typeface="Times New Roman"/>
                <a:cs typeface="Times New Roman"/>
                <a:sym typeface="Times New Roman"/>
              </a:rPr>
              <a:t>(slide) </a:t>
            </a:r>
            <a:r>
              <a:rPr lang="en" sz="1400">
                <a:solidFill>
                  <a:schemeClr val="dk1"/>
                </a:solidFill>
                <a:latin typeface="Times New Roman"/>
                <a:ea typeface="Times New Roman"/>
                <a:cs typeface="Times New Roman"/>
                <a:sym typeface="Times New Roman"/>
              </a:rPr>
              <a:t>viene del Latin “structura” que quiere decir construir. Así que si quieres construir algo, algo para el futuro, lo haces creando estructura. </a:t>
            </a:r>
            <a:endParaRPr sz="14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100"/>
              <a:buNone/>
            </a:pPr>
            <a:endParaRPr/>
          </a:p>
          <a:p>
            <a:pPr marL="0" lvl="0" indent="0" algn="l" rtl="0">
              <a:lnSpc>
                <a:spcPct val="115000"/>
              </a:lnSpc>
              <a:spcBef>
                <a:spcPts val="1200"/>
              </a:spcBef>
              <a:spcAft>
                <a:spcPts val="1200"/>
              </a:spcAft>
              <a:buSzPts val="1100"/>
              <a:buNone/>
            </a:pPr>
            <a:r>
              <a:rPr lang="en">
                <a:solidFill>
                  <a:schemeClr val="dk1"/>
                </a:solidFill>
              </a:rPr>
              <a:t>La estructura está en todas partes: en nuestras familias, nuestras creencias, nuestro trabajo. Nos rodea, aunque no siempre la hayamos creado de forma intencional.</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36a903020b6_1_5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36a903020b6_1_5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400" b="1"/>
              <a:t>2 mins:</a:t>
            </a:r>
            <a:r>
              <a:rPr lang="en" sz="1400"/>
              <a:t> Ve punto por punto y pregunta a las personas: ¿cómo podría suceder esto dentro del modelo de copo de nieve?</a:t>
            </a:r>
            <a:endParaRPr sz="1400"/>
          </a:p>
          <a:p>
            <a:pPr marL="0" lvl="0" indent="0" algn="l" rtl="0">
              <a:lnSpc>
                <a:spcPct val="115000"/>
              </a:lnSpc>
              <a:spcBef>
                <a:spcPts val="1200"/>
              </a:spcBef>
              <a:spcAft>
                <a:spcPts val="0"/>
              </a:spcAft>
              <a:buSzPts val="1100"/>
              <a:buNone/>
            </a:pPr>
            <a:r>
              <a:rPr lang="en" sz="1400"/>
              <a:t>Por encima de todo, recuerda que los equipos efectivos se fortalecen gracias a relaciones sólidas, y que en el modelo de copo de nieve, el liderazgo está distribuido y las personas organizadoras están comprometidas con desarrollar la capacidad de liderazgo en otras personas.</a:t>
            </a:r>
            <a:endParaRPr sz="1400"/>
          </a:p>
          <a:p>
            <a:pPr marL="0" lvl="0" indent="0" algn="l" rtl="0">
              <a:lnSpc>
                <a:spcPct val="115000"/>
              </a:lnSpc>
              <a:spcBef>
                <a:spcPts val="1200"/>
              </a:spcBef>
              <a:spcAft>
                <a:spcPts val="0"/>
              </a:spcAft>
              <a:buSzPts val="1100"/>
              <a:buNone/>
            </a:pPr>
            <a:r>
              <a:rPr lang="en">
                <a:solidFill>
                  <a:schemeClr val="dk1"/>
                </a:solidFill>
              </a:rPr>
              <a:t>🔹 </a:t>
            </a:r>
            <a:r>
              <a:rPr lang="en" b="1">
                <a:solidFill>
                  <a:schemeClr val="dk1"/>
                </a:solidFill>
              </a:rPr>
              <a:t>Liderazgo distribuido</a:t>
            </a:r>
            <a:br>
              <a:rPr lang="en" b="1">
                <a:solidFill>
                  <a:schemeClr val="dk1"/>
                </a:solidFill>
              </a:rPr>
            </a:br>
            <a:r>
              <a:rPr lang="en">
                <a:solidFill>
                  <a:schemeClr val="dk1"/>
                </a:solidFill>
              </a:rPr>
              <a:t>El liderazgo no se concentra en una sola persona o grupo. Se comparte entre varios equipos interconectados, lo que permite que más personas asuman responsabilidad y se desarrollen como líderes.</a:t>
            </a:r>
            <a:endParaRPr>
              <a:solidFill>
                <a:schemeClr val="dk1"/>
              </a:solidFill>
            </a:endParaRPr>
          </a:p>
          <a:p>
            <a:pPr marL="0" marR="381000" lvl="0" indent="0" algn="l" rtl="0">
              <a:lnSpc>
                <a:spcPct val="115000"/>
              </a:lnSpc>
              <a:spcBef>
                <a:spcPts val="1200"/>
              </a:spcBef>
              <a:spcAft>
                <a:spcPts val="0"/>
              </a:spcAft>
              <a:buSzPts val="1100"/>
              <a:buNone/>
            </a:pPr>
            <a:r>
              <a:rPr lang="en" i="1">
                <a:solidFill>
                  <a:schemeClr val="dk1"/>
                </a:solidFill>
              </a:rPr>
              <a:t>Todos lideran desde su rol, y se coordinan con un propósito común.</a:t>
            </a:r>
            <a:endParaRPr i="1">
              <a:solidFill>
                <a:schemeClr val="dk1"/>
              </a:solidFill>
            </a:endParaRPr>
          </a:p>
          <a:p>
            <a:pPr marL="0" lvl="0" indent="0" algn="l" rtl="0">
              <a:lnSpc>
                <a:spcPct val="115000"/>
              </a:lnSpc>
              <a:spcBef>
                <a:spcPts val="1200"/>
              </a:spcBef>
              <a:spcAft>
                <a:spcPts val="0"/>
              </a:spcAft>
              <a:buSzPts val="1100"/>
              <a:buNone/>
            </a:pPr>
            <a:r>
              <a:rPr lang="en" i="1">
                <a:solidFill>
                  <a:schemeClr val="dk1"/>
                </a:solidFill>
              </a:rPr>
              <a:t>🔹 </a:t>
            </a:r>
            <a:r>
              <a:rPr lang="en" b="1">
                <a:solidFill>
                  <a:schemeClr val="dk1"/>
                </a:solidFill>
              </a:rPr>
              <a:t>Un número reducido de relaciones sostenibles</a:t>
            </a:r>
            <a:br>
              <a:rPr lang="en" b="1">
                <a:solidFill>
                  <a:schemeClr val="dk1"/>
                </a:solidFill>
              </a:rPr>
            </a:br>
            <a:r>
              <a:rPr lang="en">
                <a:solidFill>
                  <a:schemeClr val="dk1"/>
                </a:solidFill>
              </a:rPr>
              <a:t>Cada persona mantiene un número limitado de relaciones directas (por ejemplo, 5-7 personas), lo que hace que la comunicación y la rendición de cuentas sean más efectivas.</a:t>
            </a:r>
            <a:endParaRPr>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i="1">
                <a:solidFill>
                  <a:schemeClr val="dk1"/>
                </a:solidFill>
              </a:rPr>
              <a:t>No necesitas hablar con 50 personas para avanzar: tienes un equipo cercano con quien te coordinas bien.</a:t>
            </a:r>
            <a:endParaRPr i="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i="1">
                <a:solidFill>
                  <a:schemeClr val="dk1"/>
                </a:solidFill>
              </a:rPr>
              <a:t>🔹 </a:t>
            </a:r>
            <a:r>
              <a:rPr lang="en" b="1">
                <a:solidFill>
                  <a:schemeClr val="dk1"/>
                </a:solidFill>
              </a:rPr>
              <a:t>Interdependencia y rendición de cuentas</a:t>
            </a:r>
            <a:br>
              <a:rPr lang="en" b="1">
                <a:solidFill>
                  <a:schemeClr val="dk1"/>
                </a:solidFill>
              </a:rPr>
            </a:br>
            <a:r>
              <a:rPr lang="en">
                <a:solidFill>
                  <a:schemeClr val="dk1"/>
                </a:solidFill>
              </a:rPr>
              <a:t>Los miembros del equipo </a:t>
            </a:r>
            <a:r>
              <a:rPr lang="en" b="1">
                <a:solidFill>
                  <a:schemeClr val="dk1"/>
                </a:solidFill>
              </a:rPr>
              <a:t>dependen unos de otros</a:t>
            </a:r>
            <a:r>
              <a:rPr lang="en">
                <a:solidFill>
                  <a:schemeClr val="dk1"/>
                </a:solidFill>
              </a:rPr>
              <a:t> para cumplir con el objetivo común y se hacen responsables mutuamente.</a:t>
            </a:r>
            <a:endParaRPr>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i="1">
                <a:solidFill>
                  <a:schemeClr val="dk1"/>
                </a:solidFill>
              </a:rPr>
              <a:t>Tu parte del trabajo afecta el éxito de los demás, y viceversa.</a:t>
            </a:r>
            <a:endParaRPr i="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i="1">
                <a:solidFill>
                  <a:schemeClr val="dk1"/>
                </a:solidFill>
              </a:rPr>
              <a:t>🔹 </a:t>
            </a:r>
            <a:r>
              <a:rPr lang="en" b="1">
                <a:solidFill>
                  <a:schemeClr val="dk1"/>
                </a:solidFill>
              </a:rPr>
              <a:t>Roles claros</a:t>
            </a:r>
            <a:br>
              <a:rPr lang="en" b="1">
                <a:solidFill>
                  <a:schemeClr val="dk1"/>
                </a:solidFill>
              </a:rPr>
            </a:br>
            <a:r>
              <a:rPr lang="en">
                <a:solidFill>
                  <a:schemeClr val="dk1"/>
                </a:solidFill>
              </a:rPr>
              <a:t>Cada persona tiene una </a:t>
            </a:r>
            <a:r>
              <a:rPr lang="en" b="1">
                <a:solidFill>
                  <a:schemeClr val="dk1"/>
                </a:solidFill>
              </a:rPr>
              <a:t>responsabilidad específica</a:t>
            </a:r>
            <a:r>
              <a:rPr lang="en">
                <a:solidFill>
                  <a:schemeClr val="dk1"/>
                </a:solidFill>
              </a:rPr>
              <a:t> dentro del equipo. Esto evita confusiones y duplicaciones de esfuerzo.</a:t>
            </a:r>
            <a:endParaRPr>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i="1">
                <a:solidFill>
                  <a:schemeClr val="dk1"/>
                </a:solidFill>
              </a:rPr>
              <a:t>Sabemos quién hace qué, y por qué eso es importante para el todo.</a:t>
            </a:r>
            <a:endParaRPr i="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i="1">
                <a:solidFill>
                  <a:schemeClr val="dk1"/>
                </a:solidFill>
              </a:rPr>
              <a:t>🔹 </a:t>
            </a:r>
            <a:r>
              <a:rPr lang="en" b="1">
                <a:solidFill>
                  <a:schemeClr val="dk1"/>
                </a:solidFill>
              </a:rPr>
              <a:t>Capacidad de crecimiento exponencial</a:t>
            </a:r>
            <a:br>
              <a:rPr lang="en" b="1">
                <a:solidFill>
                  <a:schemeClr val="dk1"/>
                </a:solidFill>
              </a:rPr>
            </a:br>
            <a:r>
              <a:rPr lang="en">
                <a:solidFill>
                  <a:schemeClr val="dk1"/>
                </a:solidFill>
              </a:rPr>
              <a:t>Como cada núcleo puede formar nuevos núcleos, este modelo puede crecer rápidamente sin perder cohesión ni coordinación.</a:t>
            </a:r>
            <a:endParaRPr>
              <a:solidFill>
                <a:schemeClr val="dk1"/>
              </a:solidFill>
            </a:endParaRPr>
          </a:p>
          <a:p>
            <a:pPr marL="0" marR="381000" lvl="0" indent="0" algn="l" rtl="0">
              <a:lnSpc>
                <a:spcPct val="115000"/>
              </a:lnSpc>
              <a:spcBef>
                <a:spcPts val="1200"/>
              </a:spcBef>
              <a:spcAft>
                <a:spcPts val="1200"/>
              </a:spcAft>
              <a:buSzPts val="1100"/>
              <a:buNone/>
            </a:pPr>
            <a:r>
              <a:rPr lang="en" i="1">
                <a:solidFill>
                  <a:schemeClr val="dk1"/>
                </a:solidFill>
              </a:rPr>
              <a:t>No sumamos personas… multiplicamos liderazgo</a:t>
            </a:r>
            <a:endParaRPr sz="1400"/>
          </a:p>
        </p:txBody>
      </p:sp>
    </p:spTree>
    <p:extLst>
      <p:ext uri="{BB962C8B-B14F-4D97-AF65-F5344CB8AC3E}">
        <p14:creationId xmlns:p14="http://schemas.microsoft.com/office/powerpoint/2010/main" val="3883622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6a903020b6_1_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t>👍 ¿Cuántos de ustedes han escuchado este término antes? </a:t>
            </a:r>
            <a:endParaRPr/>
          </a:p>
          <a:p>
            <a:pPr marL="0" lvl="0" indent="0" algn="l" rtl="0">
              <a:lnSpc>
                <a:spcPct val="115000"/>
              </a:lnSpc>
              <a:spcBef>
                <a:spcPts val="1200"/>
              </a:spcBef>
              <a:spcAft>
                <a:spcPts val="0"/>
              </a:spcAft>
              <a:buClr>
                <a:schemeClr val="dk1"/>
              </a:buClr>
              <a:buSzPts val="1100"/>
              <a:buFont typeface="Arial"/>
              <a:buNone/>
            </a:pPr>
            <a:r>
              <a:rPr lang="en"/>
              <a:t>Cuando se trata de este tipo de trabajo, de esta práctica, es útil tener un conjunto de reglas básicas, normas que faciliten nuestro aprendizaje. Así que quiero preguntarles: ¿Cuáles son algunas de las reglas básicas o normas que facilitarán su aprendizaje? ¿Qué tipo de acuerdos nos ayudaría a aprender mejor?</a:t>
            </a:r>
            <a:endParaRPr/>
          </a:p>
          <a:p>
            <a:pPr marL="0" lvl="0" indent="0" algn="l" rtl="0">
              <a:lnSpc>
                <a:spcPct val="115000"/>
              </a:lnSpc>
              <a:spcBef>
                <a:spcPts val="1200"/>
              </a:spcBef>
              <a:spcAft>
                <a:spcPts val="0"/>
              </a:spcAft>
              <a:buClr>
                <a:schemeClr val="dk1"/>
              </a:buClr>
              <a:buSzPts val="1100"/>
              <a:buFont typeface="Arial"/>
              <a:buNone/>
            </a:pPr>
            <a:r>
              <a:rPr lang="en"/>
              <a:t>Asegura que nombramos:</a:t>
            </a:r>
            <a:endParaRPr/>
          </a:p>
          <a:p>
            <a:pPr marL="457200" lvl="0" indent="-298450" algn="l" rtl="0">
              <a:lnSpc>
                <a:spcPct val="100000"/>
              </a:lnSpc>
              <a:spcBef>
                <a:spcPts val="1200"/>
              </a:spcBef>
              <a:spcAft>
                <a:spcPts val="0"/>
              </a:spcAft>
              <a:buSzPts val="1100"/>
              <a:buChar char="●"/>
            </a:pPr>
            <a:r>
              <a:rPr lang="en"/>
              <a:t>Tiempo</a:t>
            </a:r>
            <a:endParaRPr/>
          </a:p>
          <a:p>
            <a:pPr marL="457200" lvl="0" indent="-298450" algn="l" rtl="0">
              <a:lnSpc>
                <a:spcPct val="100000"/>
              </a:lnSpc>
              <a:spcBef>
                <a:spcPts val="0"/>
              </a:spcBef>
              <a:spcAft>
                <a:spcPts val="0"/>
              </a:spcAft>
              <a:buSzPts val="1100"/>
              <a:buChar char="●"/>
            </a:pPr>
            <a:r>
              <a:rPr lang="en"/>
              <a:t>Espacio valiente</a:t>
            </a:r>
            <a:endParaRPr/>
          </a:p>
          <a:p>
            <a:pPr marL="457200" lvl="0" indent="-298450" algn="l" rtl="0">
              <a:lnSpc>
                <a:spcPct val="100000"/>
              </a:lnSpc>
              <a:spcBef>
                <a:spcPts val="0"/>
              </a:spcBef>
              <a:spcAft>
                <a:spcPts val="0"/>
              </a:spcAft>
              <a:buSzPts val="1100"/>
              <a:buChar char="●"/>
            </a:pPr>
            <a:r>
              <a:rPr lang="en"/>
              <a:t>Shoshin</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
              <a:t>“Escuché un par de cosas ahí”</a:t>
            </a:r>
            <a:endParaRPr/>
          </a:p>
          <a:p>
            <a:pPr marL="0" lvl="0" indent="0" algn="l" rtl="0">
              <a:lnSpc>
                <a:spcPct val="115000"/>
              </a:lnSpc>
              <a:spcBef>
                <a:spcPts val="0"/>
              </a:spcBef>
              <a:spcAft>
                <a:spcPts val="0"/>
              </a:spcAft>
              <a:buClr>
                <a:schemeClr val="dk1"/>
              </a:buClr>
              <a:buSzPts val="1100"/>
              <a:buFont typeface="Arial"/>
              <a:buNone/>
            </a:pPr>
            <a:r>
              <a:rPr lang="en"/>
              <a:t>“Creo que están resaltando…”</a:t>
            </a:r>
            <a:endParaRPr/>
          </a:p>
        </p:txBody>
      </p:sp>
      <p:sp>
        <p:nvSpPr>
          <p:cNvPr id="142" name="Google Shape;142;g36a903020b6_1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36a903020b6_1_7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3" name="Google Shape;853;g36a903020b6_1_7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808696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36a903020b6_1_7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3" name="Google Shape;883;g36a903020b6_1_7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a:extLst>
            <a:ext uri="{FF2B5EF4-FFF2-40B4-BE49-F238E27FC236}">
              <a16:creationId xmlns:a16="http://schemas.microsoft.com/office/drawing/2014/main" id="{F5D2C05D-2CE8-4760-C6B1-D29580E6D211}"/>
            </a:ext>
          </a:extLst>
        </p:cNvPr>
        <p:cNvGrpSpPr/>
        <p:nvPr/>
      </p:nvGrpSpPr>
      <p:grpSpPr>
        <a:xfrm>
          <a:off x="0" y="0"/>
          <a:ext cx="0" cy="0"/>
          <a:chOff x="0" y="0"/>
          <a:chExt cx="0" cy="0"/>
        </a:xfrm>
      </p:grpSpPr>
      <p:sp>
        <p:nvSpPr>
          <p:cNvPr id="882" name="Google Shape;882;g36a903020b6_1_777:notes">
            <a:extLst>
              <a:ext uri="{FF2B5EF4-FFF2-40B4-BE49-F238E27FC236}">
                <a16:creationId xmlns:a16="http://schemas.microsoft.com/office/drawing/2014/main" id="{F9DDA416-D856-2762-B331-757B764899F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3" name="Google Shape;883;g36a903020b6_1_777:notes">
            <a:extLst>
              <a:ext uri="{FF2B5EF4-FFF2-40B4-BE49-F238E27FC236}">
                <a16:creationId xmlns:a16="http://schemas.microsoft.com/office/drawing/2014/main" id="{E8816C13-37FC-78D6-3E64-243B6123EC3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166222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a:extLst>
            <a:ext uri="{FF2B5EF4-FFF2-40B4-BE49-F238E27FC236}">
              <a16:creationId xmlns:a16="http://schemas.microsoft.com/office/drawing/2014/main" id="{7A65A667-DC09-6E1F-C377-FE6466B637AE}"/>
            </a:ext>
          </a:extLst>
        </p:cNvPr>
        <p:cNvGrpSpPr/>
        <p:nvPr/>
      </p:nvGrpSpPr>
      <p:grpSpPr>
        <a:xfrm>
          <a:off x="0" y="0"/>
          <a:ext cx="0" cy="0"/>
          <a:chOff x="0" y="0"/>
          <a:chExt cx="0" cy="0"/>
        </a:xfrm>
      </p:grpSpPr>
      <p:sp>
        <p:nvSpPr>
          <p:cNvPr id="882" name="Google Shape;882;g36a903020b6_1_777:notes">
            <a:extLst>
              <a:ext uri="{FF2B5EF4-FFF2-40B4-BE49-F238E27FC236}">
                <a16:creationId xmlns:a16="http://schemas.microsoft.com/office/drawing/2014/main" id="{23AD335A-A127-17EB-712A-7972B3A3125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3" name="Google Shape;883;g36a903020b6_1_777:notes">
            <a:extLst>
              <a:ext uri="{FF2B5EF4-FFF2-40B4-BE49-F238E27FC236}">
                <a16:creationId xmlns:a16="http://schemas.microsoft.com/office/drawing/2014/main" id="{B0A00D0D-BE99-6F48-9F5A-38588AD3B79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920564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a:extLst>
            <a:ext uri="{FF2B5EF4-FFF2-40B4-BE49-F238E27FC236}">
              <a16:creationId xmlns:a16="http://schemas.microsoft.com/office/drawing/2014/main" id="{12D2BDDD-2733-713F-702E-6B2EBAC4EDD0}"/>
            </a:ext>
          </a:extLst>
        </p:cNvPr>
        <p:cNvGrpSpPr/>
        <p:nvPr/>
      </p:nvGrpSpPr>
      <p:grpSpPr>
        <a:xfrm>
          <a:off x="0" y="0"/>
          <a:ext cx="0" cy="0"/>
          <a:chOff x="0" y="0"/>
          <a:chExt cx="0" cy="0"/>
        </a:xfrm>
      </p:grpSpPr>
      <p:sp>
        <p:nvSpPr>
          <p:cNvPr id="852" name="Google Shape;852;g36a903020b6_1_748:notes">
            <a:extLst>
              <a:ext uri="{FF2B5EF4-FFF2-40B4-BE49-F238E27FC236}">
                <a16:creationId xmlns:a16="http://schemas.microsoft.com/office/drawing/2014/main" id="{4EE7B501-2B91-2CB7-BD22-9B23C456F93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3" name="Google Shape;853;g36a903020b6_1_748:notes">
            <a:extLst>
              <a:ext uri="{FF2B5EF4-FFF2-40B4-BE49-F238E27FC236}">
                <a16:creationId xmlns:a16="http://schemas.microsoft.com/office/drawing/2014/main" id="{9F943203-345E-B174-D78C-AACF8A476F5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674579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36a903020b6_1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5" name="Google Shape;475;g36a903020b6_1_3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(Duración total: 4 minutos — quedan 35 min)</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A menudo, cuando enfrentamos obstáculos grandes o complejos, nuestra reacción natural puede ser </a:t>
            </a:r>
            <a:r>
              <a:rPr lang="en" b="1">
                <a:solidFill>
                  <a:schemeClr val="dk1"/>
                </a:solidFill>
              </a:rPr>
              <a:t>hacernos pequeños, retirarnos o tratar de cargar con todo solos</a:t>
            </a:r>
            <a:r>
              <a:rPr lang="en">
                <a:solidFill>
                  <a:schemeClr val="dk1"/>
                </a:solidFill>
              </a:rPr>
              <a:t>.</a:t>
            </a:r>
            <a:br>
              <a:rPr lang="en">
                <a:solidFill>
                  <a:schemeClr val="dk1"/>
                </a:solidFill>
              </a:rPr>
            </a:br>
            <a:r>
              <a:rPr lang="en">
                <a:solidFill>
                  <a:schemeClr val="dk1"/>
                </a:solidFill>
              </a:rPr>
              <a:t> Pero, ¿cómo podemos salir de esa lógica y empezar a </a:t>
            </a:r>
            <a:r>
              <a:rPr lang="en" b="1">
                <a:solidFill>
                  <a:schemeClr val="dk1"/>
                </a:solidFill>
              </a:rPr>
              <a:t>explorar la construcción de relaciones</a:t>
            </a:r>
            <a:r>
              <a:rPr lang="en">
                <a:solidFill>
                  <a:schemeClr val="dk1"/>
                </a:solidFill>
              </a:rPr>
              <a:t> como una respuesta más efectiva?</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¿Por qué construimos relaciones?</a:t>
            </a:r>
            <a:br>
              <a:rPr lang="en" b="1">
                <a:solidFill>
                  <a:schemeClr val="dk1"/>
                </a:solidFill>
              </a:rPr>
            </a:br>
            <a:r>
              <a:rPr lang="en">
                <a:solidFill>
                  <a:schemeClr val="dk1"/>
                </a:solidFill>
              </a:rPr>
              <a:t>En la organización comunitaria, </a:t>
            </a:r>
            <a:r>
              <a:rPr lang="en" b="1">
                <a:solidFill>
                  <a:schemeClr val="dk1"/>
                </a:solidFill>
              </a:rPr>
              <a:t>construimos relaciones por al menos tres razones fundamentales</a:t>
            </a:r>
            <a:r>
              <a:rPr lang="en">
                <a:solidFill>
                  <a:schemeClr val="dk1"/>
                </a:solidFill>
              </a:rPr>
              <a:t>:</a:t>
            </a:r>
            <a:endParaRPr>
              <a:solidFill>
                <a:schemeClr val="dk1"/>
              </a:solidFill>
            </a:endParaRPr>
          </a:p>
          <a:p>
            <a:pPr marL="457200" lvl="0" indent="-298450" algn="l" rtl="0">
              <a:lnSpc>
                <a:spcPct val="115000"/>
              </a:lnSpc>
              <a:spcBef>
                <a:spcPts val="1200"/>
              </a:spcBef>
              <a:spcAft>
                <a:spcPts val="0"/>
              </a:spcAft>
              <a:buClr>
                <a:schemeClr val="dk1"/>
              </a:buClr>
              <a:buSzPts val="1100"/>
              <a:buAutoNum type="arabicPeriod"/>
            </a:pPr>
            <a:r>
              <a:rPr lang="en" b="1">
                <a:solidFill>
                  <a:schemeClr val="dk1"/>
                </a:solidFill>
              </a:rPr>
              <a:t>Descubrir nuevos liderazgos</a:t>
            </a:r>
            <a:r>
              <a:rPr lang="en">
                <a:solidFill>
                  <a:schemeClr val="dk1"/>
                </a:solidFill>
              </a:rPr>
              <a:t> — personas nuevas que puedan asumir responsabilidades y compartir el trabajo del liderazgo</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b="1">
                <a:solidFill>
                  <a:schemeClr val="dk1"/>
                </a:solidFill>
              </a:rPr>
              <a:t>Construir comunidad</a:t>
            </a:r>
            <a:r>
              <a:rPr lang="en">
                <a:solidFill>
                  <a:schemeClr val="dk1"/>
                </a:solidFill>
              </a:rPr>
              <a:t> — tejer vínculos que nos sostengan y nos conecten.</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b="1">
                <a:solidFill>
                  <a:schemeClr val="dk1"/>
                </a:solidFill>
              </a:rPr>
              <a:t>Crear poder</a:t>
            </a:r>
            <a:r>
              <a:rPr lang="en">
                <a:solidFill>
                  <a:schemeClr val="dk1"/>
                </a:solidFill>
              </a:rPr>
              <a:t> — porque en la organización, </a:t>
            </a:r>
            <a:r>
              <a:rPr lang="en" b="1">
                <a:solidFill>
                  <a:schemeClr val="dk1"/>
                </a:solidFill>
              </a:rPr>
              <a:t>nuestro principal poder es el poder de la gente</a:t>
            </a:r>
            <a:r>
              <a:rPr lang="en">
                <a:solidFill>
                  <a:schemeClr val="dk1"/>
                </a:solidFill>
              </a:rPr>
              <a:t> (</a:t>
            </a:r>
            <a:r>
              <a:rPr lang="en" i="1">
                <a:solidFill>
                  <a:schemeClr val="dk1"/>
                </a:solidFill>
              </a:rPr>
              <a:t>people power</a:t>
            </a:r>
            <a:r>
              <a:rPr lang="en">
                <a:solidFill>
                  <a:schemeClr val="dk1"/>
                </a:solidFill>
              </a:rPr>
              <a:t>).</a:t>
            </a:r>
            <a:br>
              <a:rPr lang="en">
                <a:solidFill>
                  <a:schemeClr val="dk1"/>
                </a:solidFill>
              </a:rPr>
            </a:b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¿Y cómo empezamos a construir esas relaciones?</a:t>
            </a:r>
            <a:br>
              <a:rPr lang="en">
                <a:solidFill>
                  <a:schemeClr val="dk1"/>
                </a:solidFill>
              </a:rPr>
            </a:br>
            <a:r>
              <a:rPr lang="en">
                <a:solidFill>
                  <a:schemeClr val="dk1"/>
                </a:solidFill>
              </a:rPr>
              <a:t> Con reuniones </a:t>
            </a:r>
            <a:r>
              <a:rPr lang="en" b="1">
                <a:solidFill>
                  <a:schemeClr val="dk1"/>
                </a:solidFill>
              </a:rPr>
              <a:t>uno a uno (1:1)</a:t>
            </a:r>
            <a:r>
              <a:rPr lang="en">
                <a:solidFill>
                  <a:schemeClr val="dk1"/>
                </a:solidFill>
              </a:rPr>
              <a:t>.</a:t>
            </a:r>
            <a:br>
              <a:rPr lang="en">
                <a:solidFill>
                  <a:schemeClr val="dk1"/>
                </a:solidFill>
              </a:rPr>
            </a:br>
            <a:r>
              <a:rPr lang="en">
                <a:solidFill>
                  <a:schemeClr val="dk1"/>
                </a:solidFill>
              </a:rPr>
              <a:t> Espacios donde podemos:</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Explorar valores compartidos,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Encontrar intereses en común,</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Conocer los recursos y capacidades de la otra persona,</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E </a:t>
            </a:r>
            <a:r>
              <a:rPr lang="en" b="1">
                <a:solidFill>
                  <a:schemeClr val="dk1"/>
                </a:solidFill>
              </a:rPr>
              <a:t>identificar quiénes pueden asumir roles de liderazgo</a:t>
            </a:r>
            <a:r>
              <a:rPr lang="en">
                <a:solidFill>
                  <a:schemeClr val="dk1"/>
                </a:solidFill>
              </a:rPr>
              <a:t> en nuestras campañas.</a:t>
            </a:r>
            <a:br>
              <a:rPr lang="en">
                <a:solidFill>
                  <a:schemeClr val="dk1"/>
                </a:solidFill>
              </a:rPr>
            </a:br>
            <a:endParaRPr>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a:solidFill>
                  <a:schemeClr val="dk1"/>
                </a:solidFill>
              </a:rPr>
              <a:t>Este es el primer paso para transformar relaciones en acción colectiva.</a:t>
            </a:r>
            <a:endParaRPr sz="120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36a903020b6_1_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0" name="Google Shape;540;g36a903020b6_1_45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Todas estas son reuniones.</a:t>
            </a:r>
            <a:br>
              <a:rPr lang="en" b="1">
                <a:solidFill>
                  <a:schemeClr val="dk1"/>
                </a:solidFill>
              </a:rPr>
            </a:br>
            <a:r>
              <a:rPr lang="en">
                <a:solidFill>
                  <a:schemeClr val="dk1"/>
                </a:solidFill>
              </a:rPr>
              <a:t> La organización ocurre en reuniones, </a:t>
            </a:r>
            <a:r>
              <a:rPr lang="en" b="1">
                <a:solidFill>
                  <a:schemeClr val="dk1"/>
                </a:solidFill>
              </a:rPr>
              <a:t>idealmente presenciales</a:t>
            </a:r>
            <a:r>
              <a:rPr lang="en">
                <a:solidFill>
                  <a:schemeClr val="dk1"/>
                </a:solidFill>
              </a:rPr>
              <a:t>.</a:t>
            </a:r>
            <a:br>
              <a:rPr lang="en">
                <a:solidFill>
                  <a:schemeClr val="dk1"/>
                </a:solidFill>
              </a:rPr>
            </a:br>
            <a:r>
              <a:rPr lang="en">
                <a:solidFill>
                  <a:schemeClr val="dk1"/>
                </a:solidFill>
              </a:rPr>
              <a:t> Son los espacios donde se construyen las relaciones.</a:t>
            </a:r>
            <a:br>
              <a:rPr lang="en">
                <a:solidFill>
                  <a:schemeClr val="dk1"/>
                </a:solidFill>
              </a:rPr>
            </a:br>
            <a:r>
              <a:rPr lang="en">
                <a:solidFill>
                  <a:schemeClr val="dk1"/>
                </a:solidFill>
              </a:rPr>
              <a:t> Y hoy nos vamos a enfocar en </a:t>
            </a:r>
            <a:r>
              <a:rPr lang="en" b="1">
                <a:solidFill>
                  <a:schemeClr val="dk1"/>
                </a:solidFill>
              </a:rPr>
              <a:t>una de las formas más fundamentales de hacerlo: el 1 a 1</a:t>
            </a:r>
            <a:r>
              <a:rPr lang="en">
                <a:solidFill>
                  <a:schemeClr val="dk1"/>
                </a:solidFill>
              </a:rPr>
              <a:t>.</a:t>
            </a:r>
            <a:br>
              <a:rPr lang="en">
                <a:solidFill>
                  <a:schemeClr val="dk1"/>
                </a:solidFill>
              </a:rPr>
            </a:br>
            <a:r>
              <a:rPr lang="en">
                <a:solidFill>
                  <a:schemeClr val="dk1"/>
                </a:solidFill>
              </a:rPr>
              <a:t> Es </a:t>
            </a:r>
            <a:r>
              <a:rPr lang="en" b="1">
                <a:solidFill>
                  <a:schemeClr val="dk1"/>
                </a:solidFill>
              </a:rPr>
              <a:t>la forma en la que nos conocemos entre nosotros y también nos conocemos a nosotros mismos</a:t>
            </a:r>
            <a:r>
              <a:rPr lang="en">
                <a:solidFill>
                  <a:schemeClr val="dk1"/>
                </a:solidFill>
              </a:rPr>
              <a:t> de una manera diferente.</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 </a:t>
            </a:r>
            <a:r>
              <a:rPr lang="en" b="1">
                <a:solidFill>
                  <a:schemeClr val="dk1"/>
                </a:solidFill>
              </a:rPr>
              <a:t>(2 minutos)</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Formar una relación 1:1 es una </a:t>
            </a:r>
            <a:r>
              <a:rPr lang="en" b="1">
                <a:solidFill>
                  <a:schemeClr val="dk1"/>
                </a:solidFill>
              </a:rPr>
              <a:t>habilidad central en la organización comunitaria</a:t>
            </a:r>
            <a:r>
              <a:rPr lang="en">
                <a:solidFill>
                  <a:schemeClr val="dk1"/>
                </a:solidFill>
              </a:rPr>
              <a:t>.</a:t>
            </a:r>
            <a:br>
              <a:rPr lang="en">
                <a:solidFill>
                  <a:schemeClr val="dk1"/>
                </a:solidFill>
              </a:rPr>
            </a:br>
            <a:r>
              <a:rPr lang="en">
                <a:solidFill>
                  <a:schemeClr val="dk1"/>
                </a:solidFill>
              </a:rPr>
              <a:t> Pero ojo: </a:t>
            </a:r>
            <a:r>
              <a:rPr lang="en" b="1">
                <a:solidFill>
                  <a:schemeClr val="dk1"/>
                </a:solidFill>
              </a:rPr>
              <a:t>tener una reunión 1:1 no significa que ya se construyó la relación</a:t>
            </a:r>
            <a:r>
              <a:rPr lang="en">
                <a:solidFill>
                  <a:schemeClr val="dk1"/>
                </a:solidFill>
              </a:rPr>
              <a:t>, solo significa que </a:t>
            </a:r>
            <a:r>
              <a:rPr lang="en" b="1">
                <a:solidFill>
                  <a:schemeClr val="dk1"/>
                </a:solidFill>
              </a:rPr>
              <a:t>abrimos la puerta</a:t>
            </a:r>
            <a:r>
              <a:rPr lang="en">
                <a:solidFill>
                  <a:schemeClr val="dk1"/>
                </a:solidFill>
              </a:rPr>
              <a:t> para que eso ocurra.</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Algo que quiero nombrar —especialmente ahora que también estamos aprendiendo a hacer este trabajo en línea— es que </a:t>
            </a:r>
            <a:r>
              <a:rPr lang="en" b="1">
                <a:solidFill>
                  <a:schemeClr val="dk1"/>
                </a:solidFill>
              </a:rPr>
              <a:t>es importante distinguir entre movilizar y construir una relación</a:t>
            </a:r>
            <a:r>
              <a:rPr lang="en">
                <a:solidFill>
                  <a:schemeClr val="dk1"/>
                </a:solidFill>
              </a:rPr>
              <a: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Las herramientas digitales y las redes sociales ofrecen </a:t>
            </a:r>
            <a:r>
              <a:rPr lang="en" b="1">
                <a:solidFill>
                  <a:schemeClr val="dk1"/>
                </a:solidFill>
              </a:rPr>
              <a:t>enormes oportunidades</a:t>
            </a:r>
            <a:r>
              <a:rPr lang="en">
                <a:solidFill>
                  <a:schemeClr val="dk1"/>
                </a:solidFill>
              </a:rPr>
              <a:t>,</a:t>
            </a:r>
            <a:br>
              <a:rPr lang="en">
                <a:solidFill>
                  <a:schemeClr val="dk1"/>
                </a:solidFill>
              </a:rPr>
            </a:br>
            <a:r>
              <a:rPr lang="en">
                <a:solidFill>
                  <a:schemeClr val="dk1"/>
                </a:solidFill>
              </a:rPr>
              <a:t> pero </a:t>
            </a:r>
            <a:r>
              <a:rPr lang="en" b="1">
                <a:solidFill>
                  <a:schemeClr val="dk1"/>
                </a:solidFill>
              </a:rPr>
              <a:t>no es lo mismo difundir un mensaje que construir una relación</a:t>
            </a:r>
            <a:r>
              <a:rPr lang="en">
                <a:solidFill>
                  <a:schemeClr val="dk1"/>
                </a:solidFill>
              </a:rPr>
              <a: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Si estamos </a:t>
            </a:r>
            <a:r>
              <a:rPr lang="en" b="1">
                <a:solidFill>
                  <a:schemeClr val="dk1"/>
                </a:solidFill>
              </a:rPr>
              <a:t>movilizando</a:t>
            </a:r>
            <a:r>
              <a:rPr lang="en">
                <a:solidFill>
                  <a:schemeClr val="dk1"/>
                </a:solidFill>
              </a:rPr>
              <a:t>, lo que buscamos es </a:t>
            </a:r>
            <a:r>
              <a:rPr lang="en" b="1">
                <a:solidFill>
                  <a:schemeClr val="dk1"/>
                </a:solidFill>
              </a:rPr>
              <a:t>llegar a la mayor cantidad de personas posible</a:t>
            </a:r>
            <a:r>
              <a:rPr lang="en">
                <a:solidFill>
                  <a:schemeClr val="dk1"/>
                </a:solidFill>
              </a:rPr>
              <a:t>.</a:t>
            </a:r>
            <a:br>
              <a:rPr lang="en">
                <a:solidFill>
                  <a:schemeClr val="dk1"/>
                </a:solidFill>
              </a:rPr>
            </a:br>
            <a:r>
              <a:rPr lang="en">
                <a:solidFill>
                  <a:schemeClr val="dk1"/>
                </a:solidFill>
              </a:rPr>
              <a:t> Pero si estamos </a:t>
            </a:r>
            <a:r>
              <a:rPr lang="en" b="1">
                <a:solidFill>
                  <a:schemeClr val="dk1"/>
                </a:solidFill>
              </a:rPr>
              <a:t>construyendo relaciones</a:t>
            </a:r>
            <a:r>
              <a:rPr lang="en">
                <a:solidFill>
                  <a:schemeClr val="dk1"/>
                </a:solidFill>
              </a:rPr>
              <a:t>, </a:t>
            </a:r>
            <a:r>
              <a:rPr lang="en" b="1">
                <a:solidFill>
                  <a:schemeClr val="dk1"/>
                </a:solidFill>
              </a:rPr>
              <a:t>no usamos ese mismo enfoque</a:t>
            </a:r>
            <a:r>
              <a:rPr lang="en">
                <a:solidFill>
                  <a:schemeClr val="dk1"/>
                </a:solidFill>
              </a:rPr>
              <a:t>. ¿Por qué?</a:t>
            </a:r>
            <a:endParaRPr>
              <a:solidFill>
                <a:schemeClr val="dk1"/>
              </a:solidFill>
            </a:endParaRPr>
          </a:p>
          <a:p>
            <a:pPr marL="0" lvl="0" indent="0" algn="l" rtl="0">
              <a:lnSpc>
                <a:spcPct val="115000"/>
              </a:lnSpc>
              <a:spcBef>
                <a:spcPts val="1200"/>
              </a:spcBef>
              <a:spcAft>
                <a:spcPts val="1200"/>
              </a:spcAft>
              <a:buSzPts val="1100"/>
              <a:buNone/>
            </a:pPr>
            <a:r>
              <a:rPr lang="en">
                <a:solidFill>
                  <a:schemeClr val="dk1"/>
                </a:solidFill>
              </a:rPr>
              <a:t>Porque construir una relación </a:t>
            </a:r>
            <a:r>
              <a:rPr lang="en" b="1">
                <a:solidFill>
                  <a:schemeClr val="dk1"/>
                </a:solidFill>
              </a:rPr>
              <a:t>requiere una gran inversión de tiempo y energía</a:t>
            </a:r>
            <a:r>
              <a:rPr lang="en">
                <a:solidFill>
                  <a:schemeClr val="dk1"/>
                </a:solidFill>
              </a:rPr>
              <a:t>.</a:t>
            </a:r>
            <a:br>
              <a:rPr lang="en">
                <a:solidFill>
                  <a:schemeClr val="dk1"/>
                </a:solidFill>
              </a:rPr>
            </a:br>
            <a:r>
              <a:rPr lang="en">
                <a:solidFill>
                  <a:schemeClr val="dk1"/>
                </a:solidFill>
              </a:rPr>
              <a:t> Por eso, debemos ser </a:t>
            </a:r>
            <a:r>
              <a:rPr lang="en" b="1">
                <a:solidFill>
                  <a:schemeClr val="dk1"/>
                </a:solidFill>
              </a:rPr>
              <a:t>intencionales</a:t>
            </a:r>
            <a:r>
              <a:rPr lang="en">
                <a:solidFill>
                  <a:schemeClr val="dk1"/>
                </a:solidFill>
              </a:rPr>
              <a:t>: construir relaciones que generen </a:t>
            </a:r>
            <a:r>
              <a:rPr lang="en" b="1">
                <a:solidFill>
                  <a:schemeClr val="dk1"/>
                </a:solidFill>
              </a:rPr>
              <a:t>el tipo de compromiso que necesitamos para fortalecer nuestras organizaciones y ganar nuestras campañas</a:t>
            </a:r>
            <a:r>
              <a:rPr lang="en">
                <a:solidFill>
                  <a:schemeClr val="dk1"/>
                </a:solidFill>
              </a:rPr>
              <a:t>.</a:t>
            </a:r>
            <a:endParaRPr sz="1200">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36a903020b6_1_4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7" name="Google Shape;487;g36a903020b6_1_4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200">
              <a:latin typeface="Century Gothic"/>
              <a:ea typeface="Century Gothic"/>
              <a:cs typeface="Century Gothic"/>
              <a:sym typeface="Century Gothic"/>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36a903020b6_1_4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4" name="Google Shape;494;g36a903020b6_1_4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Este diagrama es una forma de imaginar cómo funciona el proceso de construcción de relaciones.</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Imagina que tú eres uno de estos muñecos de palitos:</a:t>
            </a:r>
            <a:br>
              <a:rPr lang="en">
                <a:solidFill>
                  <a:schemeClr val="dk1"/>
                </a:solidFill>
              </a:rPr>
            </a:br>
            <a:r>
              <a:rPr lang="en">
                <a:solidFill>
                  <a:schemeClr val="dk1"/>
                </a:solidFill>
              </a:rPr>
              <a:t> Todas las personas tenemos </a:t>
            </a:r>
            <a:r>
              <a:rPr lang="en" b="1">
                <a:solidFill>
                  <a:schemeClr val="dk1"/>
                </a:solidFill>
              </a:rPr>
              <a:t>intereses y propósitos</a:t>
            </a:r>
            <a:r>
              <a:rPr lang="en">
                <a:solidFill>
                  <a:schemeClr val="dk1"/>
                </a:solidFill>
              </a:rPr>
              <a:t> que queremos alcanzar en la vida.</a:t>
            </a:r>
            <a:br>
              <a:rPr lang="en">
                <a:solidFill>
                  <a:schemeClr val="dk1"/>
                </a:solidFill>
              </a:rPr>
            </a:br>
            <a:r>
              <a:rPr lang="en">
                <a:solidFill>
                  <a:schemeClr val="dk1"/>
                </a:solidFill>
              </a:rPr>
              <a:t> Para lograr esos propósitos, </a:t>
            </a:r>
            <a:r>
              <a:rPr lang="en" b="1">
                <a:solidFill>
                  <a:schemeClr val="dk1"/>
                </a:solidFill>
              </a:rPr>
              <a:t>necesitamos recursos</a:t>
            </a:r>
            <a:r>
              <a:rPr lang="en">
                <a:solidFill>
                  <a:schemeClr val="dk1"/>
                </a:solidFill>
              </a:rPr>
              <a:t> —tiempo, dinero, habilidades u otros elementos clave.</a:t>
            </a:r>
            <a:br>
              <a:rPr lang="en">
                <a:solidFill>
                  <a:schemeClr val="dk1"/>
                </a:solidFill>
              </a:rPr>
            </a:br>
            <a:r>
              <a:rPr lang="en">
                <a:solidFill>
                  <a:schemeClr val="dk1"/>
                </a:solidFill>
              </a:rPr>
              <a:t> Y como muy pocas personas son completamente autosuficientes, </a:t>
            </a:r>
            <a:r>
              <a:rPr lang="en" b="1">
                <a:solidFill>
                  <a:schemeClr val="dk1"/>
                </a:solidFill>
              </a:rPr>
              <a:t>necesitamos construir relaciones con otras personas</a:t>
            </a:r>
            <a:r>
              <a:rPr lang="en">
                <a:solidFill>
                  <a:schemeClr val="dk1"/>
                </a:solidFill>
              </a:rPr>
              <a:t> que tienen recursos que necesitamos y que, a su vez, pueden tener interés en los recursos que nosotros ofrecemos.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Entonces, lo primero que ocurre en una relación es </a:t>
            </a:r>
            <a:r>
              <a:rPr lang="en" b="1">
                <a:solidFill>
                  <a:schemeClr val="dk1"/>
                </a:solidFill>
              </a:rPr>
              <a:t>la identificación de un punto de intercambio</a:t>
            </a:r>
            <a:r>
              <a:rPr lang="en">
                <a:solidFill>
                  <a:schemeClr val="dk1"/>
                </a:solidFill>
              </a:rPr>
              <a:t>:</a:t>
            </a:r>
            <a:br>
              <a:rPr lang="en">
                <a:solidFill>
                  <a:schemeClr val="dk1"/>
                </a:solidFill>
              </a:rPr>
            </a:br>
            <a:r>
              <a:rPr lang="en">
                <a:solidFill>
                  <a:schemeClr val="dk1"/>
                </a:solidFill>
              </a:rPr>
              <a:t> </a:t>
            </a:r>
            <a:r>
              <a:rPr lang="en" i="1">
                <a:solidFill>
                  <a:schemeClr val="dk1"/>
                </a:solidFill>
              </a:rPr>
              <a:t>Tú tienes algo que yo necesito, y yo tengo algo que tú necesitas.</a:t>
            </a:r>
            <a:br>
              <a:rPr lang="en" i="1">
                <a:solidFill>
                  <a:schemeClr val="dk1"/>
                </a:solidFill>
              </a:rPr>
            </a:br>
            <a:r>
              <a:rPr lang="en">
                <a:solidFill>
                  <a:schemeClr val="dk1"/>
                </a:solidFill>
              </a:rPr>
              <a:t> Eso crea la posibilidad de una relación.</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Una forma de ver las relaciones es como los </a:t>
            </a:r>
            <a:r>
              <a:rPr lang="en" b="1">
                <a:solidFill>
                  <a:schemeClr val="dk1"/>
                </a:solidFill>
              </a:rPr>
              <a:t>intercambios</a:t>
            </a:r>
            <a:r>
              <a:rPr lang="en">
                <a:solidFill>
                  <a:schemeClr val="dk1"/>
                </a:solidFill>
              </a:rPr>
              <a:t> que se ilustran en este modelo:</a:t>
            </a:r>
            <a:br>
              <a:rPr lang="en">
                <a:solidFill>
                  <a:schemeClr val="dk1"/>
                </a:solidFill>
              </a:rPr>
            </a:br>
            <a:r>
              <a:rPr lang="en">
                <a:solidFill>
                  <a:schemeClr val="dk1"/>
                </a:solidFill>
              </a:rPr>
              <a:t> Cada quien tiene ciertos </a:t>
            </a:r>
            <a:r>
              <a:rPr lang="en" b="1">
                <a:solidFill>
                  <a:schemeClr val="dk1"/>
                </a:solidFill>
              </a:rPr>
              <a:t>intereses y recursos</a:t>
            </a:r>
            <a:r>
              <a:rPr lang="en">
                <a:solidFill>
                  <a:schemeClr val="dk1"/>
                </a:solidFill>
              </a:rPr>
              <a:t>, y </a:t>
            </a:r>
            <a:r>
              <a:rPr lang="en" b="1">
                <a:solidFill>
                  <a:schemeClr val="dk1"/>
                </a:solidFill>
              </a:rPr>
              <a:t>compartir esos recursos puede ser una forma de avanzar en los intereses mutuos</a:t>
            </a:r>
            <a:r>
              <a:rPr lang="en">
                <a:solidFill>
                  <a:schemeClr val="dk1"/>
                </a:solidFill>
              </a:rPr>
              <a: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Pero una relación es mucho más que un simple intercambio.</a:t>
            </a:r>
            <a:br>
              <a:rPr lang="en" b="1">
                <a:solidFill>
                  <a:schemeClr val="dk1"/>
                </a:solidFill>
              </a:rPr>
            </a:br>
            <a:r>
              <a:rPr lang="en">
                <a:solidFill>
                  <a:schemeClr val="dk1"/>
                </a:solidFill>
              </a:rPr>
              <a:t> Una relación </a:t>
            </a:r>
            <a:r>
              <a:rPr lang="en" b="1">
                <a:solidFill>
                  <a:schemeClr val="dk1"/>
                </a:solidFill>
              </a:rPr>
              <a:t>implica un futuro compartido y asume un pasado común</a:t>
            </a:r>
            <a:r>
              <a:rPr lang="en">
                <a:solidFill>
                  <a:schemeClr val="dk1"/>
                </a:solidFill>
              </a:rPr>
              <a:t>.</a:t>
            </a:r>
            <a:br>
              <a:rPr lang="en">
                <a:solidFill>
                  <a:schemeClr val="dk1"/>
                </a:solidFill>
              </a:rPr>
            </a:br>
            <a:r>
              <a:rPr lang="en">
                <a:solidFill>
                  <a:schemeClr val="dk1"/>
                </a:solidFill>
              </a:rPr>
              <a:t> Una conversación durante un café solo se convierte en una relación si hay </a:t>
            </a:r>
            <a:r>
              <a:rPr lang="en" b="1">
                <a:solidFill>
                  <a:schemeClr val="dk1"/>
                </a:solidFill>
              </a:rPr>
              <a:t>más conversaciones por venir</a:t>
            </a:r>
            <a:r>
              <a:rPr lang="en">
                <a:solidFill>
                  <a:schemeClr val="dk1"/>
                </a:solidFill>
              </a:rPr>
              <a: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Ese compromiso con un futuro compartido —y las consecuencias de un pasado común— es lo que </a:t>
            </a:r>
            <a:r>
              <a:rPr lang="en" b="1">
                <a:solidFill>
                  <a:schemeClr val="dk1"/>
                </a:solidFill>
              </a:rPr>
              <a:t>transforma un intercambio en una relación</a:t>
            </a:r>
            <a:r>
              <a:rPr lang="en">
                <a:solidFill>
                  <a:schemeClr val="dk1"/>
                </a:solidFill>
              </a:rPr>
              <a:t>.</a:t>
            </a: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Relaciones transformadoras</a:t>
            </a:r>
            <a:endParaRPr sz="13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Las relaciones se </a:t>
            </a:r>
            <a:r>
              <a:rPr lang="en" b="1">
                <a:solidFill>
                  <a:schemeClr val="dk1"/>
                </a:solidFill>
              </a:rPr>
              <a:t>enraízan en valores compartidos</a:t>
            </a:r>
            <a:r>
              <a:rPr lang="en">
                <a:solidFill>
                  <a:schemeClr val="dk1"/>
                </a:solidFill>
              </a:rPr>
              <a:t>.</a:t>
            </a:r>
            <a:br>
              <a:rPr lang="en">
                <a:solidFill>
                  <a:schemeClr val="dk1"/>
                </a:solidFill>
              </a:rPr>
            </a:br>
            <a:r>
              <a:rPr lang="en">
                <a:solidFill>
                  <a:schemeClr val="dk1"/>
                </a:solidFill>
              </a:rPr>
              <a:t> Y podemos identificar esos valores al </a:t>
            </a:r>
            <a:r>
              <a:rPr lang="en" b="1">
                <a:solidFill>
                  <a:schemeClr val="dk1"/>
                </a:solidFill>
              </a:rPr>
              <a:t>escuchar nuestras historias de vida</a:t>
            </a:r>
            <a:r>
              <a:rPr lang="en">
                <a:solidFill>
                  <a:schemeClr val="dk1"/>
                </a:solidFill>
              </a:rPr>
              <a:t>, especialmente los momentos de decisión, los puntos de quiebre o transformación.</a:t>
            </a:r>
            <a:br>
              <a:rPr lang="en">
                <a:solidFill>
                  <a:schemeClr val="dk1"/>
                </a:solidFill>
              </a:rPr>
            </a:br>
            <a:r>
              <a:rPr lang="en">
                <a:solidFill>
                  <a:schemeClr val="dk1"/>
                </a:solidFill>
              </a:rPr>
              <a:t> La clave está en </a:t>
            </a:r>
            <a:r>
              <a:rPr lang="en" b="1">
                <a:solidFill>
                  <a:schemeClr val="dk1"/>
                </a:solidFill>
              </a:rPr>
              <a:t>preguntar “¿por qué?”</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Las relaciones son </a:t>
            </a:r>
            <a:r>
              <a:rPr lang="en" b="1">
                <a:solidFill>
                  <a:schemeClr val="dk1"/>
                </a:solidFill>
              </a:rPr>
              <a:t>inicios, no finales</a:t>
            </a:r>
            <a:r>
              <a:rPr lang="en">
                <a:solidFill>
                  <a:schemeClr val="dk1"/>
                </a:solidFill>
              </a:rPr>
              <a:t>.</a:t>
            </a:r>
            <a:br>
              <a:rPr lang="en">
                <a:solidFill>
                  <a:schemeClr val="dk1"/>
                </a:solidFill>
              </a:rPr>
            </a:br>
            <a:r>
              <a:rPr lang="en">
                <a:solidFill>
                  <a:schemeClr val="dk1"/>
                </a:solidFill>
              </a:rPr>
              <a:t> A diferencia de los contratos, que están diseñados para proteger intereses individuales, las relaciones son </a:t>
            </a:r>
            <a:r>
              <a:rPr lang="en" b="1">
                <a:solidFill>
                  <a:schemeClr val="dk1"/>
                </a:solidFill>
              </a:rPr>
              <a:t>abiertas</a:t>
            </a:r>
            <a:r>
              <a:rPr lang="en">
                <a:solidFill>
                  <a:schemeClr val="dk1"/>
                </a:solidFill>
              </a:rPr>
              <a:t> y permiten que nuestros intereses crezcan, cambien y se desarrollen. A veces, una conversación puede revelar un interés que no sabíamos que teníamos:</a:t>
            </a:r>
            <a:br>
              <a:rPr lang="en">
                <a:solidFill>
                  <a:schemeClr val="dk1"/>
                </a:solidFill>
              </a:rPr>
            </a:br>
            <a:r>
              <a:rPr lang="en">
                <a:solidFill>
                  <a:schemeClr val="dk1"/>
                </a:solidFill>
              </a:rPr>
              <a:t> </a:t>
            </a:r>
            <a:r>
              <a:rPr lang="en" i="1">
                <a:solidFill>
                  <a:schemeClr val="dk1"/>
                </a:solidFill>
              </a:rPr>
              <a:t>“Antes de hablar contigo, no me había dado cuenta de que realmente quería ser médico...”</a:t>
            </a:r>
            <a:br>
              <a:rPr lang="en" i="1">
                <a:solidFill>
                  <a:schemeClr val="dk1"/>
                </a:solidFill>
              </a:rPr>
            </a:br>
            <a:r>
              <a:rPr lang="en">
                <a:solidFill>
                  <a:schemeClr val="dk1"/>
                </a:solidFill>
              </a:rPr>
              <a:t> También podemos descubrir intereses comunes que estaban ocultos.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Lo más importante: </a:t>
            </a:r>
            <a:r>
              <a:rPr lang="en" b="1">
                <a:solidFill>
                  <a:schemeClr val="dk1"/>
                </a:solidFill>
              </a:rPr>
              <a:t>empezamos a desarrollar un interés en la relación misma.</a:t>
            </a:r>
            <a:br>
              <a:rPr lang="en" b="1">
                <a:solidFill>
                  <a:schemeClr val="dk1"/>
                </a:solidFill>
              </a:rPr>
            </a:br>
            <a:r>
              <a:rPr lang="en">
                <a:solidFill>
                  <a:schemeClr val="dk1"/>
                </a:solidFill>
              </a:rPr>
              <a:t> Y si queremos mantener esa relación, </a:t>
            </a:r>
            <a:r>
              <a:rPr lang="en" b="1">
                <a:solidFill>
                  <a:schemeClr val="dk1"/>
                </a:solidFill>
              </a:rPr>
              <a:t>tenemos que trabajar activamente para cuidarla y sostenerla.</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Así como la relación puede generar nuevos intereses</a:t>
            </a:r>
            <a:r>
              <a:rPr lang="en">
                <a:solidFill>
                  <a:schemeClr val="dk1"/>
                </a:solidFill>
              </a:rPr>
              <a:t>, también puede volverse una </a:t>
            </a:r>
            <a:r>
              <a:rPr lang="en" b="1">
                <a:solidFill>
                  <a:schemeClr val="dk1"/>
                </a:solidFill>
              </a:rPr>
              <a:t>fuente de nuevos recursos</a:t>
            </a:r>
            <a:r>
              <a:rPr lang="en">
                <a:solidFill>
                  <a:schemeClr val="dk1"/>
                </a:solidFill>
              </a:rPr>
              <a:t>:</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“Yo te ayudo con tus ejercicios de matemáticas y tú me ayudas con mi ensayo de literatura.”</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“¿Y si juntamos dinero para contratar a un tutor que trabaje con los dos?”</a:t>
            </a:r>
            <a:endParaRPr>
              <a:solidFill>
                <a:schemeClr val="dk1"/>
              </a:solidFill>
            </a:endParaRPr>
          </a:p>
          <a:p>
            <a:pPr marL="457200" lvl="0" indent="0" algn="l" rtl="0">
              <a:lnSpc>
                <a:spcPct val="115000"/>
              </a:lnSpc>
              <a:spcBef>
                <a:spcPts val="1200"/>
              </a:spcBef>
              <a:spcAft>
                <a:spcPts val="0"/>
              </a:spcAft>
              <a:buSzPts val="1100"/>
              <a:buNone/>
            </a:pPr>
            <a:r>
              <a:rPr lang="en">
                <a:solidFill>
                  <a:schemeClr val="dk1"/>
                </a:solidFill>
              </a:rPr>
              <a:t>En otras palabras, la relación misma </a:t>
            </a:r>
            <a:r>
              <a:rPr lang="en" b="1">
                <a:solidFill>
                  <a:schemeClr val="dk1"/>
                </a:solidFill>
              </a:rPr>
              <a:t>se convierte en un recurso mutuo</a:t>
            </a:r>
            <a:r>
              <a:rPr lang="en">
                <a:solidFill>
                  <a:schemeClr val="dk1"/>
                </a:solidFill>
              </a:rPr>
              <a:t>.</a:t>
            </a: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Relaciones = Capital social</a:t>
            </a:r>
            <a:endParaRPr sz="13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Las relaciones nuevas crean </a:t>
            </a:r>
            <a:r>
              <a:rPr lang="en" b="1">
                <a:solidFill>
                  <a:schemeClr val="dk1"/>
                </a:solidFill>
              </a:rPr>
              <a:t>nuevos intereses y recursos</a:t>
            </a:r>
            <a:r>
              <a:rPr lang="en">
                <a:solidFill>
                  <a:schemeClr val="dk1"/>
                </a:solidFill>
              </a:rPr>
              <a:t>.</a:t>
            </a:r>
            <a:br>
              <a:rPr lang="en">
                <a:solidFill>
                  <a:schemeClr val="dk1"/>
                </a:solidFill>
              </a:rPr>
            </a:br>
            <a:r>
              <a:rPr lang="en">
                <a:solidFill>
                  <a:schemeClr val="dk1"/>
                </a:solidFill>
              </a:rPr>
              <a:t> Eso es lo que el sociólogo </a:t>
            </a:r>
            <a:r>
              <a:rPr lang="en" b="1">
                <a:solidFill>
                  <a:schemeClr val="dk1"/>
                </a:solidFill>
              </a:rPr>
              <a:t>Robert Putnam</a:t>
            </a:r>
            <a:r>
              <a:rPr lang="en">
                <a:solidFill>
                  <a:schemeClr val="dk1"/>
                </a:solidFill>
              </a:rPr>
              <a:t> llama </a:t>
            </a:r>
            <a:r>
              <a:rPr lang="en" b="1">
                <a:solidFill>
                  <a:schemeClr val="dk1"/>
                </a:solidFill>
              </a:rPr>
              <a:t>capital social</a:t>
            </a:r>
            <a:r>
              <a:rPr lang="en">
                <a:solidFill>
                  <a:schemeClr val="dk1"/>
                </a:solidFill>
              </a:rPr>
              <a:t>:</a:t>
            </a:r>
            <a:br>
              <a:rPr lang="en">
                <a:solidFill>
                  <a:schemeClr val="dk1"/>
                </a:solidFill>
              </a:rPr>
            </a:br>
            <a:r>
              <a:rPr lang="en">
                <a:solidFill>
                  <a:schemeClr val="dk1"/>
                </a:solidFill>
              </a:rPr>
              <a:t> Una fuente de </a:t>
            </a:r>
            <a:r>
              <a:rPr lang="en" i="1">
                <a:solidFill>
                  <a:schemeClr val="dk1"/>
                </a:solidFill>
              </a:rPr>
              <a:t>“poder para”</a:t>
            </a:r>
            <a:r>
              <a:rPr lang="en">
                <a:solidFill>
                  <a:schemeClr val="dk1"/>
                </a:solidFill>
              </a:rPr>
              <a:t>, que antes simplemente </a:t>
            </a:r>
            <a:r>
              <a:rPr lang="en" b="1">
                <a:solidFill>
                  <a:schemeClr val="dk1"/>
                </a:solidFill>
              </a:rPr>
              <a:t>no existía</a:t>
            </a:r>
            <a:r>
              <a:rPr lang="en">
                <a:solidFill>
                  <a:schemeClr val="dk1"/>
                </a:solidFill>
              </a:rPr>
              <a: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Este capital social explica por qué las comunidades con fuertes lazos relacionales pueden actuar colectivamente con eficacia. Por eso, el énfasis en las relaciones —especialmente entre miembros— es </a:t>
            </a:r>
            <a:r>
              <a:rPr lang="en" b="1">
                <a:solidFill>
                  <a:schemeClr val="dk1"/>
                </a:solidFill>
              </a:rPr>
              <a:t>el bloque fundamental</a:t>
            </a:r>
            <a:r>
              <a:rPr lang="en">
                <a:solidFill>
                  <a:schemeClr val="dk1"/>
                </a:solidFill>
              </a:rPr>
              <a:t> de una asociación cívica o una organización basada en la voz (</a:t>
            </a:r>
            <a:r>
              <a:rPr lang="en" i="1">
                <a:solidFill>
                  <a:schemeClr val="dk1"/>
                </a:solidFill>
              </a:rPr>
              <a:t>voice organization</a:t>
            </a:r>
            <a:r>
              <a:rPr lang="en">
                <a:solidFill>
                  <a:schemeClr val="dk1"/>
                </a:solidFill>
              </a:rPr>
              <a:t>), y </a:t>
            </a:r>
            <a:r>
              <a:rPr lang="en" b="1">
                <a:solidFill>
                  <a:schemeClr val="dk1"/>
                </a:solidFill>
              </a:rPr>
              <a:t>la distingue de una organización que solo presta servicios</a:t>
            </a:r>
            <a:r>
              <a:rPr lang="en">
                <a:solidFill>
                  <a:schemeClr val="dk1"/>
                </a:solidFill>
              </a:rPr>
              <a:t>.</a:t>
            </a: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Lo que las vuelve transformadoras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Valores compartidos</a:t>
            </a:r>
            <a:r>
              <a:rPr lang="en">
                <a:solidFill>
                  <a:schemeClr val="dk1"/>
                </a:solidFill>
              </a:rPr>
              <a:t>: crean un terreno fértil.</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Compromiso mutuo</a:t>
            </a:r>
            <a:r>
              <a:rPr lang="en">
                <a:solidFill>
                  <a:schemeClr val="dk1"/>
                </a:solidFill>
              </a:rPr>
              <a:t>: es lo que transforma.</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 Una relación </a:t>
            </a:r>
            <a:r>
              <a:rPr lang="en" b="1">
                <a:solidFill>
                  <a:schemeClr val="dk1"/>
                </a:solidFill>
              </a:rPr>
              <a:t>supone un pasado compartido y un compromiso con un futuro en común</a:t>
            </a:r>
            <a:r>
              <a:rPr lang="en">
                <a:solidFill>
                  <a:schemeClr val="dk1"/>
                </a:solidFill>
              </a:rPr>
              <a:t>.</a:t>
            </a:r>
            <a:endParaRPr>
              <a:solidFill>
                <a:schemeClr val="dk1"/>
              </a:solidFill>
            </a:endParaRPr>
          </a:p>
          <a:p>
            <a:pPr marL="0" lvl="0" indent="0" algn="l" rtl="0">
              <a:lnSpc>
                <a:spcPct val="115000"/>
              </a:lnSpc>
              <a:spcBef>
                <a:spcPts val="1200"/>
              </a:spcBef>
              <a:spcAft>
                <a:spcPts val="0"/>
              </a:spcAft>
              <a:buSzPts val="1100"/>
              <a:buNone/>
            </a:pPr>
            <a:r>
              <a:rPr lang="en">
                <a:solidFill>
                  <a:schemeClr val="dk1"/>
                </a:solidFill>
              </a:rPr>
              <a:t>Los </a:t>
            </a:r>
            <a:r>
              <a:rPr lang="en" b="1">
                <a:solidFill>
                  <a:schemeClr val="dk1"/>
                </a:solidFill>
              </a:rPr>
              <a:t>compromisos son el pegamento</a:t>
            </a:r>
            <a:r>
              <a:rPr lang="en">
                <a:solidFill>
                  <a:schemeClr val="dk1"/>
                </a:solidFill>
              </a:rPr>
              <a:t> que mantiene unida cualquier campaña o proyecto organizativo.</a:t>
            </a:r>
            <a:br>
              <a:rPr lang="en">
                <a:solidFill>
                  <a:schemeClr val="dk1"/>
                </a:solidFill>
              </a:rPr>
            </a:br>
            <a:r>
              <a:rPr lang="en">
                <a:solidFill>
                  <a:schemeClr val="dk1"/>
                </a:solidFill>
              </a:rPr>
              <a:t> ¡Y son los compromisos mutuos los que generan poder entre las personas!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Y ojo: estos compromisos no tienen que recaer solo en ti.</a:t>
            </a:r>
            <a:br>
              <a:rPr lang="en" b="1">
                <a:solidFill>
                  <a:schemeClr val="dk1"/>
                </a:solidFill>
              </a:rPr>
            </a:br>
            <a:r>
              <a:rPr lang="en">
                <a:solidFill>
                  <a:schemeClr val="dk1"/>
                </a:solidFill>
              </a:rPr>
              <a:t> Pueden distribuirse:</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Miembros que se comprometen entre sí:</a:t>
            </a:r>
            <a:br>
              <a:rPr lang="en">
                <a:solidFill>
                  <a:schemeClr val="dk1"/>
                </a:solidFill>
              </a:rPr>
            </a:br>
            <a:r>
              <a:rPr lang="en">
                <a:solidFill>
                  <a:schemeClr val="dk1"/>
                </a:solidFill>
              </a:rPr>
              <a:t> </a:t>
            </a:r>
            <a:r>
              <a:rPr lang="en" i="1">
                <a:solidFill>
                  <a:schemeClr val="dk1"/>
                </a:solidFill>
              </a:rPr>
              <a:t>“Oye, ¿y si nos encontramos para ir juntas al evento?”</a:t>
            </a:r>
            <a:br>
              <a:rPr lang="en" i="1">
                <a:solidFill>
                  <a:schemeClr val="dk1"/>
                </a:solidFill>
              </a:rPr>
            </a:br>
            <a:endParaRPr i="1">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Líderes que se comprometen con voluntarios:</a:t>
            </a:r>
            <a:br>
              <a:rPr lang="en">
                <a:solidFill>
                  <a:schemeClr val="dk1"/>
                </a:solidFill>
              </a:rPr>
            </a:br>
            <a:r>
              <a:rPr lang="en">
                <a:solidFill>
                  <a:schemeClr val="dk1"/>
                </a:solidFill>
              </a:rPr>
              <a:t> </a:t>
            </a:r>
            <a:r>
              <a:rPr lang="en" i="1">
                <a:solidFill>
                  <a:schemeClr val="dk1"/>
                </a:solidFill>
              </a:rPr>
              <a:t>“¿Te parece si agendamos una sesión de coaching sobre ese desafío que estás enfrentando?”</a:t>
            </a:r>
            <a:endParaRPr b="1">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a:extLst>
            <a:ext uri="{FF2B5EF4-FFF2-40B4-BE49-F238E27FC236}">
              <a16:creationId xmlns:a16="http://schemas.microsoft.com/office/drawing/2014/main" id="{58137A2B-4A13-BCDF-F28F-51C706667979}"/>
            </a:ext>
          </a:extLst>
        </p:cNvPr>
        <p:cNvGrpSpPr/>
        <p:nvPr/>
      </p:nvGrpSpPr>
      <p:grpSpPr>
        <a:xfrm>
          <a:off x="0" y="0"/>
          <a:ext cx="0" cy="0"/>
          <a:chOff x="0" y="0"/>
          <a:chExt cx="0" cy="0"/>
        </a:xfrm>
      </p:grpSpPr>
      <p:sp>
        <p:nvSpPr>
          <p:cNvPr id="607" name="Google Shape;607;g36a903020b6_1_514:notes">
            <a:extLst>
              <a:ext uri="{FF2B5EF4-FFF2-40B4-BE49-F238E27FC236}">
                <a16:creationId xmlns:a16="http://schemas.microsoft.com/office/drawing/2014/main" id="{C57AD40D-071B-9526-583D-8037E7E1183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g36a903020b6_1_514:notes">
            <a:extLst>
              <a:ext uri="{FF2B5EF4-FFF2-40B4-BE49-F238E27FC236}">
                <a16:creationId xmlns:a16="http://schemas.microsoft.com/office/drawing/2014/main" id="{40A90F41-C980-F1AE-E00F-0C58BC0842F5}"/>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 sz="950">
                <a:solidFill>
                  <a:schemeClr val="dk1"/>
                </a:solidFill>
              </a:rPr>
              <a:t>En medio de la incertidumbre, puede ser útil tener preguntas que nos orienten. ¿Qué preguntas nos hacemos para anclarnos? De manera muy apropiada, los organizadores tienen algunas preguntas que deben hacerse a sí mismos.</a:t>
            </a:r>
            <a:endParaRPr sz="950">
              <a:solidFill>
                <a:schemeClr val="dk1"/>
              </a:solidFill>
            </a:endParaRPr>
          </a:p>
          <a:p>
            <a:pPr marL="457200" lvl="0" indent="-288925" algn="l" rtl="0">
              <a:lnSpc>
                <a:spcPct val="100000"/>
              </a:lnSpc>
              <a:spcBef>
                <a:spcPts val="0"/>
              </a:spcBef>
              <a:spcAft>
                <a:spcPts val="0"/>
              </a:spcAft>
              <a:buClr>
                <a:schemeClr val="dk1"/>
              </a:buClr>
              <a:buSzPts val="950"/>
              <a:buChar char="●"/>
            </a:pPr>
            <a:r>
              <a:rPr lang="en" sz="950">
                <a:solidFill>
                  <a:schemeClr val="dk1"/>
                </a:solidFill>
              </a:rPr>
              <a:t>Organizar es una forma particular de liderazgo que se enfoca en identificar y desarrollar liderazgo, construir comunidad en torno a ese liderazgo y lograr el cambio.</a:t>
            </a:r>
            <a:endParaRPr sz="950">
              <a:solidFill>
                <a:schemeClr val="dk1"/>
              </a:solidFill>
            </a:endParaRPr>
          </a:p>
          <a:p>
            <a:pPr marL="457200" lvl="0" indent="-288925" algn="l" rtl="0">
              <a:lnSpc>
                <a:spcPct val="100000"/>
              </a:lnSpc>
              <a:spcBef>
                <a:spcPts val="0"/>
              </a:spcBef>
              <a:spcAft>
                <a:spcPts val="0"/>
              </a:spcAft>
              <a:buClr>
                <a:schemeClr val="dk1"/>
              </a:buClr>
              <a:buSzPts val="950"/>
              <a:buChar char="●"/>
            </a:pPr>
            <a:r>
              <a:rPr lang="en" sz="950" b="1">
                <a:solidFill>
                  <a:schemeClr val="dk1"/>
                </a:solidFill>
              </a:rPr>
              <a:t>UNO: ¿Quiénes son mi gente? </a:t>
            </a:r>
            <a:r>
              <a:rPr lang="en" sz="950">
                <a:solidFill>
                  <a:schemeClr val="dk1"/>
                </a:solidFill>
              </a:rPr>
              <a:t>Comienza con una pregunta fundamental: </a:t>
            </a:r>
            <a:r>
              <a:rPr lang="en" sz="950" i="1">
                <a:solidFill>
                  <a:schemeClr val="dk1"/>
                </a:solidFill>
              </a:rPr>
              <a:t>No cuál es mi problema, sino quiénes son mi gente. </a:t>
            </a:r>
            <a:endParaRPr sz="950" b="1">
              <a:solidFill>
                <a:schemeClr val="dk1"/>
              </a:solidFill>
            </a:endParaRPr>
          </a:p>
          <a:p>
            <a:pPr marL="914400" lvl="1" indent="-288925" algn="l" rtl="0">
              <a:lnSpc>
                <a:spcPct val="100000"/>
              </a:lnSpc>
              <a:spcBef>
                <a:spcPts val="0"/>
              </a:spcBef>
              <a:spcAft>
                <a:spcPts val="0"/>
              </a:spcAft>
              <a:buClr>
                <a:schemeClr val="dk1"/>
              </a:buClr>
              <a:buSzPts val="950"/>
              <a:buChar char="○"/>
            </a:pPr>
            <a:r>
              <a:rPr lang="en" sz="950">
                <a:solidFill>
                  <a:schemeClr val="dk1"/>
                </a:solidFill>
              </a:rPr>
              <a:t>No se trata de cuál es mi problema, sino de </a:t>
            </a:r>
            <a:r>
              <a:rPr lang="en" sz="950" i="1">
                <a:solidFill>
                  <a:schemeClr val="dk1"/>
                </a:solidFill>
              </a:rPr>
              <a:t>quiénes son las personas con suficiente preocupación en común</a:t>
            </a:r>
            <a:r>
              <a:rPr lang="en" sz="950">
                <a:solidFill>
                  <a:schemeClr val="dk1"/>
                </a:solidFill>
              </a:rPr>
              <a:t> como para que yo asuma la responsabilidad de liderazgo en relación con esta comunidad o este grupo de personas.</a:t>
            </a:r>
            <a:endParaRPr sz="950">
              <a:solidFill>
                <a:schemeClr val="dk1"/>
              </a:solidFill>
            </a:endParaRPr>
          </a:p>
          <a:p>
            <a:pPr marL="457200" lvl="0" indent="-288925" algn="l" rtl="0">
              <a:lnSpc>
                <a:spcPct val="100000"/>
              </a:lnSpc>
              <a:spcBef>
                <a:spcPts val="0"/>
              </a:spcBef>
              <a:spcAft>
                <a:spcPts val="0"/>
              </a:spcAft>
              <a:buClr>
                <a:schemeClr val="dk1"/>
              </a:buClr>
              <a:buSzPts val="950"/>
              <a:buChar char="●"/>
            </a:pPr>
            <a:r>
              <a:rPr lang="en" sz="950" b="1">
                <a:solidFill>
                  <a:schemeClr val="dk1"/>
                </a:solidFill>
              </a:rPr>
              <a:t>DOS: ¿Cuál es su problema?</a:t>
            </a:r>
            <a:endParaRPr sz="950" b="1">
              <a:solidFill>
                <a:schemeClr val="dk1"/>
              </a:solidFill>
            </a:endParaRPr>
          </a:p>
          <a:p>
            <a:pPr marL="914400" lvl="1" indent="-288925" algn="l" rtl="0">
              <a:lnSpc>
                <a:spcPct val="100000"/>
              </a:lnSpc>
              <a:spcBef>
                <a:spcPts val="0"/>
              </a:spcBef>
              <a:spcAft>
                <a:spcPts val="0"/>
              </a:spcAft>
              <a:buClr>
                <a:schemeClr val="dk1"/>
              </a:buClr>
              <a:buSzPts val="950"/>
              <a:buChar char="○"/>
            </a:pPr>
            <a:r>
              <a:rPr lang="en" sz="950">
                <a:solidFill>
                  <a:schemeClr val="dk1"/>
                </a:solidFill>
              </a:rPr>
              <a:t>¿Cuáles son los problemas desde su experiencia y su propia comprensión del problema? No lo que nosotros creemos que es el problema, sino lo que </a:t>
            </a:r>
            <a:r>
              <a:rPr lang="en" sz="950" b="1">
                <a:solidFill>
                  <a:schemeClr val="dk1"/>
                </a:solidFill>
              </a:rPr>
              <a:t>ellos</a:t>
            </a:r>
            <a:r>
              <a:rPr lang="en" sz="950">
                <a:solidFill>
                  <a:schemeClr val="dk1"/>
                </a:solidFill>
              </a:rPr>
              <a:t> consideran que es el problema, lo cual nos permitirá trabajar juntos.</a:t>
            </a:r>
            <a:endParaRPr sz="950">
              <a:solidFill>
                <a:schemeClr val="dk1"/>
              </a:solidFill>
            </a:endParaRPr>
          </a:p>
          <a:p>
            <a:pPr marL="914400" lvl="1" indent="-288925" algn="l" rtl="0">
              <a:lnSpc>
                <a:spcPct val="100000"/>
              </a:lnSpc>
              <a:spcBef>
                <a:spcPts val="0"/>
              </a:spcBef>
              <a:spcAft>
                <a:spcPts val="0"/>
              </a:spcAft>
              <a:buClr>
                <a:schemeClr val="dk1"/>
              </a:buClr>
              <a:buSzPts val="950"/>
              <a:buChar char="○"/>
            </a:pPr>
            <a:r>
              <a:rPr lang="en" sz="950">
                <a:solidFill>
                  <a:schemeClr val="dk1"/>
                </a:solidFill>
              </a:rPr>
              <a:t>No se trata necesariamente de obtener un título en economía o derecho para trabajar con comunidades y mejorar sus circunstancias, sino más bien de desarrollar la </a:t>
            </a:r>
            <a:r>
              <a:rPr lang="en" sz="950" b="1">
                <a:solidFill>
                  <a:schemeClr val="dk1"/>
                </a:solidFill>
              </a:rPr>
              <a:t>capacidad relacional</a:t>
            </a:r>
            <a:r>
              <a:rPr lang="en" sz="950">
                <a:solidFill>
                  <a:schemeClr val="dk1"/>
                </a:solidFill>
              </a:rPr>
              <a:t> necesaria para hacerlo.</a:t>
            </a:r>
            <a:endParaRPr sz="950">
              <a:solidFill>
                <a:schemeClr val="dk1"/>
              </a:solidFill>
            </a:endParaRPr>
          </a:p>
          <a:p>
            <a:pPr marL="914400" lvl="1" indent="-288925" algn="l" rtl="0">
              <a:lnSpc>
                <a:spcPct val="100000"/>
              </a:lnSpc>
              <a:spcBef>
                <a:spcPts val="0"/>
              </a:spcBef>
              <a:spcAft>
                <a:spcPts val="0"/>
              </a:spcAft>
              <a:buClr>
                <a:schemeClr val="dk1"/>
              </a:buClr>
              <a:buSzPts val="950"/>
              <a:buChar char="○"/>
            </a:pPr>
            <a:r>
              <a:rPr lang="en" sz="950" b="1">
                <a:solidFill>
                  <a:schemeClr val="dk1"/>
                </a:solidFill>
              </a:rPr>
              <a:t>PREGUNTA:</a:t>
            </a:r>
            <a:r>
              <a:rPr lang="en" sz="950">
                <a:solidFill>
                  <a:schemeClr val="dk1"/>
                </a:solidFill>
              </a:rPr>
              <a:t> ¿Cuál suele ser la reacción cuando alguien más te dice cuáles son tus problemas?</a:t>
            </a:r>
            <a:endParaRPr sz="950">
              <a:solidFill>
                <a:schemeClr val="dk1"/>
              </a:solidFill>
            </a:endParaRPr>
          </a:p>
          <a:p>
            <a:pPr marL="457200" lvl="0" indent="-288925" algn="l" rtl="0">
              <a:lnSpc>
                <a:spcPct val="100000"/>
              </a:lnSpc>
              <a:spcBef>
                <a:spcPts val="0"/>
              </a:spcBef>
              <a:spcAft>
                <a:spcPts val="0"/>
              </a:spcAft>
              <a:buClr>
                <a:schemeClr val="dk1"/>
              </a:buClr>
              <a:buSzPts val="950"/>
              <a:buChar char="●"/>
            </a:pPr>
            <a:r>
              <a:rPr lang="en" sz="950" b="1">
                <a:solidFill>
                  <a:schemeClr val="dk1"/>
                </a:solidFill>
              </a:rPr>
              <a:t>TRES: ¿Cómo puedo trabajar con ellos para desarrollar su capacidad de convertir sus recursos en el poder que necesitan para enfrentar esos desafíos?</a:t>
            </a:r>
            <a:endParaRPr sz="950" b="1">
              <a:solidFill>
                <a:schemeClr val="dk1"/>
              </a:solidFill>
            </a:endParaRPr>
          </a:p>
          <a:p>
            <a:pPr marL="0" lvl="0" indent="0" algn="l" rtl="0">
              <a:lnSpc>
                <a:spcPct val="100000"/>
              </a:lnSpc>
              <a:spcBef>
                <a:spcPts val="0"/>
              </a:spcBef>
              <a:spcAft>
                <a:spcPts val="0"/>
              </a:spcAft>
              <a:buSzPts val="1100"/>
              <a:buNone/>
            </a:pPr>
            <a:endParaRPr sz="1000">
              <a:solidFill>
                <a:schemeClr val="dk1"/>
              </a:solidFill>
              <a:latin typeface="Calibri"/>
              <a:ea typeface="Calibri"/>
              <a:cs typeface="Calibri"/>
              <a:sym typeface="Calibri"/>
            </a:endParaRPr>
          </a:p>
        </p:txBody>
      </p:sp>
      <p:sp>
        <p:nvSpPr>
          <p:cNvPr id="609" name="Google Shape;609;g36a903020b6_1_514:notes">
            <a:extLst>
              <a:ext uri="{FF2B5EF4-FFF2-40B4-BE49-F238E27FC236}">
                <a16:creationId xmlns:a16="http://schemas.microsoft.com/office/drawing/2014/main" id="{D7C4C8FA-DD73-66A6-970C-F64A32055E56}"/>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49</a:t>
            </a:fld>
            <a:endParaRPr sz="1400" b="0" i="0" u="none" strike="noStrike" cap="none">
              <a:solidFill>
                <a:srgbClr val="000000"/>
              </a:solidFill>
              <a:latin typeface="Arial"/>
              <a:ea typeface="Arial"/>
              <a:cs typeface="Arial"/>
              <a:sym typeface="Arial"/>
            </a:endParaRPr>
          </a:p>
        </p:txBody>
      </p:sp>
      <p:sp>
        <p:nvSpPr>
          <p:cNvPr id="610" name="Google Shape;610;g36a903020b6_1_514:notes">
            <a:extLst>
              <a:ext uri="{FF2B5EF4-FFF2-40B4-BE49-F238E27FC236}">
                <a16:creationId xmlns:a16="http://schemas.microsoft.com/office/drawing/2014/main" id="{8A01BEDC-F695-6807-7C42-AEDED891FD40}"/>
              </a:ext>
            </a:extLst>
          </p:cNvPr>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www.arcofchange.com  abel@arcofchange.com</a:t>
            </a:r>
            <a:endParaRPr sz="1400" b="0" i="0" u="none" strike="noStrike" cap="none">
              <a:solidFill>
                <a:srgbClr val="000000"/>
              </a:solidFill>
              <a:latin typeface="Arial"/>
              <a:ea typeface="Arial"/>
              <a:cs typeface="Arial"/>
              <a:sym typeface="Arial"/>
            </a:endParaRPr>
          </a:p>
        </p:txBody>
      </p:sp>
      <p:sp>
        <p:nvSpPr>
          <p:cNvPr id="611" name="Google Shape;611;g36a903020b6_1_514:notes">
            <a:extLst>
              <a:ext uri="{FF2B5EF4-FFF2-40B4-BE49-F238E27FC236}">
                <a16:creationId xmlns:a16="http://schemas.microsoft.com/office/drawing/2014/main" id="{E5052287-D823-50FB-FB3E-92F931EFD4AF}"/>
              </a:ext>
            </a:extLst>
          </p:cNvPr>
          <p:cNvSpPr txBox="1">
            <a:spLocks noGrp="1"/>
          </p:cNvSpPr>
          <p:nvPr>
            <p:ph type="hdr" idx="3"/>
          </p:nvPr>
        </p:nvSpPr>
        <p:spPr>
          <a:xfrm>
            <a:off x="0" y="0"/>
            <a:ext cx="2971800" cy="45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The Arc of Change</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19546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a:extLst>
            <a:ext uri="{FF2B5EF4-FFF2-40B4-BE49-F238E27FC236}">
              <a16:creationId xmlns:a16="http://schemas.microsoft.com/office/drawing/2014/main" id="{28F93062-49F0-60AA-1484-54B34D474208}"/>
            </a:ext>
          </a:extLst>
        </p:cNvPr>
        <p:cNvGrpSpPr/>
        <p:nvPr/>
      </p:nvGrpSpPr>
      <p:grpSpPr>
        <a:xfrm>
          <a:off x="0" y="0"/>
          <a:ext cx="0" cy="0"/>
          <a:chOff x="0" y="0"/>
          <a:chExt cx="0" cy="0"/>
        </a:xfrm>
      </p:grpSpPr>
      <p:sp>
        <p:nvSpPr>
          <p:cNvPr id="141" name="Google Shape;141;g36a903020b6_1_88:notes">
            <a:extLst>
              <a:ext uri="{FF2B5EF4-FFF2-40B4-BE49-F238E27FC236}">
                <a16:creationId xmlns:a16="http://schemas.microsoft.com/office/drawing/2014/main" id="{899B6ECC-72BB-331F-DE2A-D593B855EEA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t>👍 ¿Cuántos de ustedes han escuchado este término antes? </a:t>
            </a:r>
            <a:endParaRPr/>
          </a:p>
          <a:p>
            <a:pPr marL="0" lvl="0" indent="0" algn="l" rtl="0">
              <a:lnSpc>
                <a:spcPct val="115000"/>
              </a:lnSpc>
              <a:spcBef>
                <a:spcPts val="1200"/>
              </a:spcBef>
              <a:spcAft>
                <a:spcPts val="0"/>
              </a:spcAft>
              <a:buClr>
                <a:schemeClr val="dk1"/>
              </a:buClr>
              <a:buSzPts val="1100"/>
              <a:buFont typeface="Arial"/>
              <a:buNone/>
            </a:pPr>
            <a:r>
              <a:rPr lang="en"/>
              <a:t>Cuando se trata de este tipo de trabajo, de esta práctica, es útil tener un conjunto de reglas básicas, normas que faciliten nuestro aprendizaje. Así que quiero preguntarles: ¿Cuáles son algunas de las reglas básicas o normas que facilitarán su aprendizaje? ¿Qué tipo de acuerdos nos ayudaría a aprender mejor?</a:t>
            </a:r>
            <a:endParaRPr/>
          </a:p>
          <a:p>
            <a:pPr marL="0" lvl="0" indent="0" algn="l" rtl="0">
              <a:lnSpc>
                <a:spcPct val="115000"/>
              </a:lnSpc>
              <a:spcBef>
                <a:spcPts val="1200"/>
              </a:spcBef>
              <a:spcAft>
                <a:spcPts val="0"/>
              </a:spcAft>
              <a:buClr>
                <a:schemeClr val="dk1"/>
              </a:buClr>
              <a:buSzPts val="1100"/>
              <a:buFont typeface="Arial"/>
              <a:buNone/>
            </a:pPr>
            <a:r>
              <a:rPr lang="en"/>
              <a:t>Asegura que nombramos:</a:t>
            </a:r>
            <a:endParaRPr/>
          </a:p>
          <a:p>
            <a:pPr marL="457200" lvl="0" indent="-298450" algn="l" rtl="0">
              <a:lnSpc>
                <a:spcPct val="100000"/>
              </a:lnSpc>
              <a:spcBef>
                <a:spcPts val="1200"/>
              </a:spcBef>
              <a:spcAft>
                <a:spcPts val="0"/>
              </a:spcAft>
              <a:buSzPts val="1100"/>
              <a:buChar char="●"/>
            </a:pPr>
            <a:r>
              <a:rPr lang="en"/>
              <a:t>Tiempo</a:t>
            </a:r>
            <a:endParaRPr/>
          </a:p>
          <a:p>
            <a:pPr marL="457200" lvl="0" indent="-298450" algn="l" rtl="0">
              <a:lnSpc>
                <a:spcPct val="100000"/>
              </a:lnSpc>
              <a:spcBef>
                <a:spcPts val="0"/>
              </a:spcBef>
              <a:spcAft>
                <a:spcPts val="0"/>
              </a:spcAft>
              <a:buSzPts val="1100"/>
              <a:buChar char="●"/>
            </a:pPr>
            <a:r>
              <a:rPr lang="en"/>
              <a:t>Espacio valiente</a:t>
            </a:r>
            <a:endParaRPr/>
          </a:p>
          <a:p>
            <a:pPr marL="457200" lvl="0" indent="-298450" algn="l" rtl="0">
              <a:lnSpc>
                <a:spcPct val="100000"/>
              </a:lnSpc>
              <a:spcBef>
                <a:spcPts val="0"/>
              </a:spcBef>
              <a:spcAft>
                <a:spcPts val="0"/>
              </a:spcAft>
              <a:buSzPts val="1100"/>
              <a:buChar char="●"/>
            </a:pPr>
            <a:r>
              <a:rPr lang="en"/>
              <a:t>Shoshin</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
              <a:t>“Escuché un par de cosas ahí”</a:t>
            </a:r>
            <a:endParaRPr/>
          </a:p>
          <a:p>
            <a:pPr marL="0" lvl="0" indent="0" algn="l" rtl="0">
              <a:lnSpc>
                <a:spcPct val="115000"/>
              </a:lnSpc>
              <a:spcBef>
                <a:spcPts val="0"/>
              </a:spcBef>
              <a:spcAft>
                <a:spcPts val="0"/>
              </a:spcAft>
              <a:buClr>
                <a:schemeClr val="dk1"/>
              </a:buClr>
              <a:buSzPts val="1100"/>
              <a:buFont typeface="Arial"/>
              <a:buNone/>
            </a:pPr>
            <a:r>
              <a:rPr lang="en"/>
              <a:t>“Creo que están resaltando…”</a:t>
            </a:r>
            <a:endParaRPr/>
          </a:p>
        </p:txBody>
      </p:sp>
      <p:sp>
        <p:nvSpPr>
          <p:cNvPr id="142" name="Google Shape;142;g36a903020b6_1_88:notes">
            <a:extLst>
              <a:ext uri="{FF2B5EF4-FFF2-40B4-BE49-F238E27FC236}">
                <a16:creationId xmlns:a16="http://schemas.microsoft.com/office/drawing/2014/main" id="{02DAE4E1-29CB-E4F8-6C8F-70467706A4A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707646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36a903020b6_1_524:notes"/>
          <p:cNvSpPr txBox="1">
            <a:spLocks noGrp="1"/>
          </p:cNvSpPr>
          <p:nvPr>
            <p:ph type="body" idx="1"/>
          </p:nvPr>
        </p:nvSpPr>
        <p:spPr>
          <a:xfrm>
            <a:off x="686098" y="4343703"/>
            <a:ext cx="5485800" cy="4113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950" b="1">
                <a:solidFill>
                  <a:schemeClr val="dk1"/>
                </a:solidFill>
              </a:rPr>
              <a:t>Otro concepto fundamental en la organización: el poder. </a:t>
            </a:r>
            <a:r>
              <a:rPr lang="en" sz="950">
                <a:solidFill>
                  <a:schemeClr val="dk1"/>
                </a:solidFill>
              </a:rPr>
              <a:t>Un término como liderazgo que se usa mucho y tiene muchas definiciones.</a:t>
            </a:r>
            <a:endParaRPr sz="950">
              <a:solidFill>
                <a:schemeClr val="dk1"/>
              </a:solidFill>
            </a:endParaRPr>
          </a:p>
          <a:p>
            <a:pPr marL="457200" lvl="0" indent="-288925" algn="l" rtl="0">
              <a:lnSpc>
                <a:spcPct val="100000"/>
              </a:lnSpc>
              <a:spcBef>
                <a:spcPts val="0"/>
              </a:spcBef>
              <a:spcAft>
                <a:spcPts val="0"/>
              </a:spcAft>
              <a:buClr>
                <a:schemeClr val="dk1"/>
              </a:buClr>
              <a:buSzPts val="950"/>
              <a:buChar char="●"/>
            </a:pPr>
            <a:r>
              <a:rPr lang="en" sz="950">
                <a:solidFill>
                  <a:schemeClr val="dk1"/>
                </a:solidFill>
              </a:rPr>
              <a:t>A menudo adquiere una connotación negativa. Podríamos suponer que aquellos en el poder no quieren que quienes no lo tienen hablen sobre el poder. En cambio, prefieren que hablemos de otras cosas, como la eficiencia, o simplemente que no hablemos de nada relacionado con cómo van las cosas.</a:t>
            </a:r>
            <a:endParaRPr sz="95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50" b="1">
                <a:solidFill>
                  <a:schemeClr val="dk1"/>
                </a:solidFill>
              </a:rPr>
              <a:t>Poder</a:t>
            </a:r>
            <a:r>
              <a:rPr lang="en" sz="950">
                <a:solidFill>
                  <a:schemeClr val="dk1"/>
                </a:solidFill>
              </a:rPr>
              <a:t> – del verbo </a:t>
            </a:r>
            <a:r>
              <a:rPr lang="en" sz="950" i="1">
                <a:solidFill>
                  <a:schemeClr val="dk1"/>
                </a:solidFill>
              </a:rPr>
              <a:t>poder</a:t>
            </a:r>
            <a:r>
              <a:rPr lang="en" sz="950">
                <a:solidFill>
                  <a:schemeClr val="dk1"/>
                </a:solidFill>
              </a:rPr>
              <a:t>, “ser capaz de”. </a:t>
            </a:r>
            <a:r>
              <a:rPr lang="en" sz="950" b="1">
                <a:solidFill>
                  <a:schemeClr val="dk1"/>
                </a:solidFill>
              </a:rPr>
              <a:t>Dr. King:</a:t>
            </a:r>
            <a:r>
              <a:rPr lang="en" sz="950">
                <a:solidFill>
                  <a:schemeClr val="dk1"/>
                </a:solidFill>
              </a:rPr>
              <a:t> “El poder es la capacidad de lograr un propósito.”</a:t>
            </a:r>
            <a:endParaRPr sz="95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50" b="1">
                <a:solidFill>
                  <a:schemeClr val="dk1"/>
                </a:solidFill>
              </a:rPr>
              <a:t>Poder intuitivo: necesidades y recursos.</a:t>
            </a:r>
            <a:endParaRPr sz="950"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50">
                <a:solidFill>
                  <a:schemeClr val="dk1"/>
                </a:solidFill>
              </a:rPr>
              <a:t>Si necesitas lo que yo tengo… eso genera influencia. Pensar en el poder no como una cosa que se tiene, sino como algo </a:t>
            </a:r>
            <a:r>
              <a:rPr lang="en" sz="950" b="1">
                <a:solidFill>
                  <a:schemeClr val="dk1"/>
                </a:solidFill>
              </a:rPr>
              <a:t>relacional</a:t>
            </a:r>
            <a:r>
              <a:rPr lang="en" sz="950">
                <a:solidFill>
                  <a:schemeClr val="dk1"/>
                </a:solidFill>
              </a:rPr>
              <a:t>, una relación entre necesidades y recursos. Esto lo hace mucho más fluido; nos permite analizar los equilibrios, las interdependencias y abre espacio para la creatividad y la estrategia.</a:t>
            </a:r>
            <a:endParaRPr sz="95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50">
                <a:solidFill>
                  <a:schemeClr val="dk1"/>
                </a:solidFill>
              </a:rPr>
              <a:t>Podemos entender el poder en dos formas:</a:t>
            </a:r>
            <a:endParaRPr sz="95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50">
                <a:solidFill>
                  <a:schemeClr val="dk1"/>
                </a:solidFill>
              </a:rPr>
              <a:t>	1.	</a:t>
            </a:r>
            <a:r>
              <a:rPr lang="en" sz="950" b="1">
                <a:solidFill>
                  <a:schemeClr val="dk1"/>
                </a:solidFill>
              </a:rPr>
              <a:t>Poder con:</a:t>
            </a:r>
            <a:r>
              <a:rPr lang="en" sz="950">
                <a:solidFill>
                  <a:schemeClr val="dk1"/>
                </a:solidFill>
              </a:rPr>
              <a:t> Cuando hay suficientes intereses compartidos entre las personas para que puedan colaborar, como en una cooperativa de crédito o una cooperativa de trabajo. Esto es lo que llamamos </a:t>
            </a:r>
            <a:r>
              <a:rPr lang="en" sz="950" b="1">
                <a:solidFill>
                  <a:schemeClr val="dk1"/>
                </a:solidFill>
              </a:rPr>
              <a:t>poder con</a:t>
            </a:r>
            <a:r>
              <a:rPr lang="en" sz="950">
                <a:solidFill>
                  <a:schemeClr val="dk1"/>
                </a:solidFill>
              </a:rPr>
              <a:t>.</a:t>
            </a:r>
            <a:endParaRPr sz="950">
              <a:solidFill>
                <a:schemeClr val="dk1"/>
              </a:solidFill>
            </a:endParaRPr>
          </a:p>
          <a:p>
            <a:pPr marL="0" lvl="0" indent="0" algn="l" rtl="0">
              <a:lnSpc>
                <a:spcPct val="100000"/>
              </a:lnSpc>
              <a:spcBef>
                <a:spcPts val="0"/>
              </a:spcBef>
              <a:spcAft>
                <a:spcPts val="0"/>
              </a:spcAft>
              <a:buSzPts val="1100"/>
              <a:buNone/>
            </a:pPr>
            <a:r>
              <a:rPr lang="en" sz="950">
                <a:solidFill>
                  <a:schemeClr val="dk1"/>
                </a:solidFill>
              </a:rPr>
              <a:t>	2.	</a:t>
            </a:r>
            <a:r>
              <a:rPr lang="en" sz="950" b="1">
                <a:solidFill>
                  <a:schemeClr val="dk1"/>
                </a:solidFill>
              </a:rPr>
              <a:t>Poder sobre:</a:t>
            </a:r>
            <a:r>
              <a:rPr lang="en" sz="950">
                <a:solidFill>
                  <a:schemeClr val="dk1"/>
                </a:solidFill>
              </a:rPr>
              <a:t> Cuando tus intereses difieren de los de quienes poseen los recursos que necesitas (un tomador de decisiones, un político, una empresa), entonces debes descubrir cómo aprovechar los recursos que tienes.</a:t>
            </a:r>
            <a:endParaRPr sz="950">
              <a:solidFill>
                <a:schemeClr val="dk1"/>
              </a:solidFill>
            </a:endParaRPr>
          </a:p>
          <a:p>
            <a:pPr marL="914400" lvl="0" indent="-288925" algn="l" rtl="0">
              <a:lnSpc>
                <a:spcPct val="100000"/>
              </a:lnSpc>
              <a:spcBef>
                <a:spcPts val="0"/>
              </a:spcBef>
              <a:spcAft>
                <a:spcPts val="0"/>
              </a:spcAft>
              <a:buClr>
                <a:schemeClr val="dk1"/>
              </a:buClr>
              <a:buSzPts val="950"/>
              <a:buChar char="●"/>
            </a:pPr>
            <a:r>
              <a:rPr lang="en" sz="950" b="1">
                <a:solidFill>
                  <a:schemeClr val="dk1"/>
                </a:solidFill>
              </a:rPr>
              <a:t>Punto de partida:</a:t>
            </a:r>
            <a:r>
              <a:rPr lang="en" sz="950">
                <a:solidFill>
                  <a:schemeClr val="dk1"/>
                </a:solidFill>
              </a:rPr>
              <a:t> ¿Qué tengo yo que el tomador de decisiones necesita? (Votos, dinero, estabilidad, una buena reputación). </a:t>
            </a:r>
            <a:endParaRPr sz="950">
              <a:solidFill>
                <a:schemeClr val="dk1"/>
              </a:solidFill>
            </a:endParaRPr>
          </a:p>
          <a:p>
            <a:pPr marL="914400" lvl="0" indent="-288925" algn="l" rtl="0">
              <a:lnSpc>
                <a:spcPct val="100000"/>
              </a:lnSpc>
              <a:spcBef>
                <a:spcPts val="0"/>
              </a:spcBef>
              <a:spcAft>
                <a:spcPts val="0"/>
              </a:spcAft>
              <a:buClr>
                <a:schemeClr val="dk1"/>
              </a:buClr>
              <a:buSzPts val="950"/>
              <a:buChar char="●"/>
            </a:pPr>
            <a:r>
              <a:rPr lang="en" sz="950">
                <a:solidFill>
                  <a:schemeClr val="dk1"/>
                </a:solidFill>
              </a:rPr>
              <a:t>¿Qué necesita esa persona que yo tengo, para que pueda obtener acceso a lo que tiene y así satisfacer mis necesidades?</a:t>
            </a:r>
            <a:endParaRPr sz="950">
              <a:solidFill>
                <a:schemeClr val="dk1"/>
              </a:solidFill>
            </a:endParaRPr>
          </a:p>
          <a:p>
            <a:pPr marL="914400" lvl="0" indent="-288925" algn="l" rtl="0">
              <a:lnSpc>
                <a:spcPct val="100000"/>
              </a:lnSpc>
              <a:spcBef>
                <a:spcPts val="0"/>
              </a:spcBef>
              <a:spcAft>
                <a:spcPts val="0"/>
              </a:spcAft>
              <a:buClr>
                <a:schemeClr val="dk1"/>
              </a:buClr>
              <a:buSzPts val="950"/>
              <a:buChar char="●"/>
            </a:pPr>
            <a:r>
              <a:rPr lang="en" sz="950">
                <a:solidFill>
                  <a:schemeClr val="dk1"/>
                </a:solidFill>
              </a:rPr>
              <a:t>A esto lo llamamos </a:t>
            </a:r>
            <a:r>
              <a:rPr lang="en" sz="950" b="1">
                <a:solidFill>
                  <a:schemeClr val="dk1"/>
                </a:solidFill>
              </a:rPr>
              <a:t>poder sobre</a:t>
            </a:r>
            <a:r>
              <a:rPr lang="en" sz="950">
                <a:solidFill>
                  <a:schemeClr val="dk1"/>
                </a:solidFill>
              </a:rPr>
              <a:t>.</a:t>
            </a:r>
            <a:endParaRPr sz="95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50">
                <a:solidFill>
                  <a:schemeClr val="dk1"/>
                </a:solidFill>
              </a:rPr>
              <a:t>	3.	Introducimos este concepto al principio porque la organización trata precisamente de esto: </a:t>
            </a:r>
            <a:r>
              <a:rPr lang="en" sz="950" b="1">
                <a:solidFill>
                  <a:schemeClr val="dk1"/>
                </a:solidFill>
              </a:rPr>
              <a:t>no de obtener poder de otra parte, sino de construirlo desde las propias comunidades que organizamos.</a:t>
            </a:r>
            <a:endParaRPr sz="950"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50">
                <a:solidFill>
                  <a:schemeClr val="dk1"/>
                </a:solidFill>
              </a:rPr>
              <a:t>	4.	Muy a menudo, el problema es que la gente no tiene poder. Hay muchos problemas diferentes, pero si los alineamos, vemos que suelen ser las mismas personas quienes pierden siempre. Entonces, en lugar de abordar los problemas por separado, proponemos mirar el poder y entender cómo construirlo para poder abordar todas estas cuestiones de manera efectiva.</a:t>
            </a:r>
            <a:endParaRPr sz="950">
              <a:solidFill>
                <a:schemeClr val="dk1"/>
              </a:solidFill>
            </a:endParaRPr>
          </a:p>
          <a:p>
            <a:pPr marL="0" lvl="0" indent="0" algn="l" rtl="0">
              <a:lnSpc>
                <a:spcPct val="100000"/>
              </a:lnSpc>
              <a:spcBef>
                <a:spcPts val="0"/>
              </a:spcBef>
              <a:spcAft>
                <a:spcPts val="0"/>
              </a:spcAft>
              <a:buSzPts val="1100"/>
              <a:buNone/>
            </a:pPr>
            <a:endParaRPr sz="1000">
              <a:solidFill>
                <a:srgbClr val="54362A"/>
              </a:solidFill>
            </a:endParaRPr>
          </a:p>
        </p:txBody>
      </p:sp>
      <p:sp>
        <p:nvSpPr>
          <p:cNvPr id="617" name="Google Shape;617;g36a903020b6_1_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a:extLst>
            <a:ext uri="{FF2B5EF4-FFF2-40B4-BE49-F238E27FC236}">
              <a16:creationId xmlns:a16="http://schemas.microsoft.com/office/drawing/2014/main" id="{3102046A-9904-68F1-0AD3-41D77F8E5D87}"/>
            </a:ext>
          </a:extLst>
        </p:cNvPr>
        <p:cNvGrpSpPr/>
        <p:nvPr/>
      </p:nvGrpSpPr>
      <p:grpSpPr>
        <a:xfrm>
          <a:off x="0" y="0"/>
          <a:ext cx="0" cy="0"/>
          <a:chOff x="0" y="0"/>
          <a:chExt cx="0" cy="0"/>
        </a:xfrm>
      </p:grpSpPr>
      <p:sp>
        <p:nvSpPr>
          <p:cNvPr id="616" name="Google Shape;616;g36a903020b6_1_524:notes">
            <a:extLst>
              <a:ext uri="{FF2B5EF4-FFF2-40B4-BE49-F238E27FC236}">
                <a16:creationId xmlns:a16="http://schemas.microsoft.com/office/drawing/2014/main" id="{BAA0AAA5-AAFA-EB45-8FA2-6E64B64E9500}"/>
              </a:ext>
            </a:extLst>
          </p:cNvPr>
          <p:cNvSpPr txBox="1">
            <a:spLocks noGrp="1"/>
          </p:cNvSpPr>
          <p:nvPr>
            <p:ph type="body" idx="1"/>
          </p:nvPr>
        </p:nvSpPr>
        <p:spPr>
          <a:xfrm>
            <a:off x="686098" y="4343703"/>
            <a:ext cx="5485800" cy="4113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950" b="1">
                <a:solidFill>
                  <a:schemeClr val="dk1"/>
                </a:solidFill>
              </a:rPr>
              <a:t>Otro concepto fundamental en la organización: el poder. </a:t>
            </a:r>
            <a:r>
              <a:rPr lang="en" sz="950">
                <a:solidFill>
                  <a:schemeClr val="dk1"/>
                </a:solidFill>
              </a:rPr>
              <a:t>Un término como liderazgo que se usa mucho y tiene muchas definiciones.</a:t>
            </a:r>
            <a:endParaRPr sz="950">
              <a:solidFill>
                <a:schemeClr val="dk1"/>
              </a:solidFill>
            </a:endParaRPr>
          </a:p>
          <a:p>
            <a:pPr marL="457200" lvl="0" indent="-288925" algn="l" rtl="0">
              <a:lnSpc>
                <a:spcPct val="100000"/>
              </a:lnSpc>
              <a:spcBef>
                <a:spcPts val="0"/>
              </a:spcBef>
              <a:spcAft>
                <a:spcPts val="0"/>
              </a:spcAft>
              <a:buClr>
                <a:schemeClr val="dk1"/>
              </a:buClr>
              <a:buSzPts val="950"/>
              <a:buChar char="●"/>
            </a:pPr>
            <a:r>
              <a:rPr lang="en" sz="950">
                <a:solidFill>
                  <a:schemeClr val="dk1"/>
                </a:solidFill>
              </a:rPr>
              <a:t>A menudo adquiere una connotación negativa. Podríamos suponer que aquellos en el poder no quieren que quienes no lo tienen hablen sobre el poder. En cambio, prefieren que hablemos de otras cosas, como la eficiencia, o simplemente que no hablemos de nada relacionado con cómo van las cosas.</a:t>
            </a:r>
            <a:endParaRPr sz="95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50" b="1">
                <a:solidFill>
                  <a:schemeClr val="dk1"/>
                </a:solidFill>
              </a:rPr>
              <a:t>Poder</a:t>
            </a:r>
            <a:r>
              <a:rPr lang="en" sz="950">
                <a:solidFill>
                  <a:schemeClr val="dk1"/>
                </a:solidFill>
              </a:rPr>
              <a:t> – del verbo </a:t>
            </a:r>
            <a:r>
              <a:rPr lang="en" sz="950" i="1">
                <a:solidFill>
                  <a:schemeClr val="dk1"/>
                </a:solidFill>
              </a:rPr>
              <a:t>poder</a:t>
            </a:r>
            <a:r>
              <a:rPr lang="en" sz="950">
                <a:solidFill>
                  <a:schemeClr val="dk1"/>
                </a:solidFill>
              </a:rPr>
              <a:t>, “ser capaz de”. </a:t>
            </a:r>
            <a:r>
              <a:rPr lang="en" sz="950" b="1">
                <a:solidFill>
                  <a:schemeClr val="dk1"/>
                </a:solidFill>
              </a:rPr>
              <a:t>Dr. King:</a:t>
            </a:r>
            <a:r>
              <a:rPr lang="en" sz="950">
                <a:solidFill>
                  <a:schemeClr val="dk1"/>
                </a:solidFill>
              </a:rPr>
              <a:t> “El poder es la capacidad de lograr un propósito.”</a:t>
            </a:r>
            <a:endParaRPr sz="95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50" b="1">
                <a:solidFill>
                  <a:schemeClr val="dk1"/>
                </a:solidFill>
              </a:rPr>
              <a:t>Poder intuitivo: necesidades y recursos.</a:t>
            </a:r>
            <a:endParaRPr sz="950"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50">
                <a:solidFill>
                  <a:schemeClr val="dk1"/>
                </a:solidFill>
              </a:rPr>
              <a:t>Si necesitas lo que yo tengo… eso genera influencia. Pensar en el poder no como una cosa que se tiene, sino como algo </a:t>
            </a:r>
            <a:r>
              <a:rPr lang="en" sz="950" b="1">
                <a:solidFill>
                  <a:schemeClr val="dk1"/>
                </a:solidFill>
              </a:rPr>
              <a:t>relacional</a:t>
            </a:r>
            <a:r>
              <a:rPr lang="en" sz="950">
                <a:solidFill>
                  <a:schemeClr val="dk1"/>
                </a:solidFill>
              </a:rPr>
              <a:t>, una relación entre necesidades y recursos. Esto lo hace mucho más fluido; nos permite analizar los equilibrios, las interdependencias y abre espacio para la creatividad y la estrategia.</a:t>
            </a:r>
            <a:endParaRPr sz="95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50">
                <a:solidFill>
                  <a:schemeClr val="dk1"/>
                </a:solidFill>
              </a:rPr>
              <a:t>Podemos entender el poder en dos formas:</a:t>
            </a:r>
            <a:endParaRPr sz="95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50">
                <a:solidFill>
                  <a:schemeClr val="dk1"/>
                </a:solidFill>
              </a:rPr>
              <a:t>	1.	</a:t>
            </a:r>
            <a:r>
              <a:rPr lang="en" sz="950" b="1">
                <a:solidFill>
                  <a:schemeClr val="dk1"/>
                </a:solidFill>
              </a:rPr>
              <a:t>Poder con:</a:t>
            </a:r>
            <a:r>
              <a:rPr lang="en" sz="950">
                <a:solidFill>
                  <a:schemeClr val="dk1"/>
                </a:solidFill>
              </a:rPr>
              <a:t> Cuando hay suficientes intereses compartidos entre las personas para que puedan colaborar, como en una cooperativa de crédito o una cooperativa de trabajo. Esto es lo que llamamos </a:t>
            </a:r>
            <a:r>
              <a:rPr lang="en" sz="950" b="1">
                <a:solidFill>
                  <a:schemeClr val="dk1"/>
                </a:solidFill>
              </a:rPr>
              <a:t>poder con</a:t>
            </a:r>
            <a:r>
              <a:rPr lang="en" sz="950">
                <a:solidFill>
                  <a:schemeClr val="dk1"/>
                </a:solidFill>
              </a:rPr>
              <a:t>.</a:t>
            </a:r>
            <a:endParaRPr sz="950">
              <a:solidFill>
                <a:schemeClr val="dk1"/>
              </a:solidFill>
            </a:endParaRPr>
          </a:p>
          <a:p>
            <a:pPr marL="0" lvl="0" indent="0" algn="l" rtl="0">
              <a:lnSpc>
                <a:spcPct val="100000"/>
              </a:lnSpc>
              <a:spcBef>
                <a:spcPts val="0"/>
              </a:spcBef>
              <a:spcAft>
                <a:spcPts val="0"/>
              </a:spcAft>
              <a:buSzPts val="1100"/>
              <a:buNone/>
            </a:pPr>
            <a:r>
              <a:rPr lang="en" sz="950">
                <a:solidFill>
                  <a:schemeClr val="dk1"/>
                </a:solidFill>
              </a:rPr>
              <a:t>	2.	</a:t>
            </a:r>
            <a:r>
              <a:rPr lang="en" sz="950" b="1">
                <a:solidFill>
                  <a:schemeClr val="dk1"/>
                </a:solidFill>
              </a:rPr>
              <a:t>Poder sobre:</a:t>
            </a:r>
            <a:r>
              <a:rPr lang="en" sz="950">
                <a:solidFill>
                  <a:schemeClr val="dk1"/>
                </a:solidFill>
              </a:rPr>
              <a:t> Cuando tus intereses difieren de los de quienes poseen los recursos que necesitas (un tomador de decisiones, un político, una empresa), entonces debes descubrir cómo aprovechar los recursos que tienes.</a:t>
            </a:r>
            <a:endParaRPr sz="950">
              <a:solidFill>
                <a:schemeClr val="dk1"/>
              </a:solidFill>
            </a:endParaRPr>
          </a:p>
          <a:p>
            <a:pPr marL="914400" lvl="0" indent="-288925" algn="l" rtl="0">
              <a:lnSpc>
                <a:spcPct val="100000"/>
              </a:lnSpc>
              <a:spcBef>
                <a:spcPts val="0"/>
              </a:spcBef>
              <a:spcAft>
                <a:spcPts val="0"/>
              </a:spcAft>
              <a:buClr>
                <a:schemeClr val="dk1"/>
              </a:buClr>
              <a:buSzPts val="950"/>
              <a:buChar char="●"/>
            </a:pPr>
            <a:r>
              <a:rPr lang="en" sz="950" b="1">
                <a:solidFill>
                  <a:schemeClr val="dk1"/>
                </a:solidFill>
              </a:rPr>
              <a:t>Punto de partida:</a:t>
            </a:r>
            <a:r>
              <a:rPr lang="en" sz="950">
                <a:solidFill>
                  <a:schemeClr val="dk1"/>
                </a:solidFill>
              </a:rPr>
              <a:t> ¿Qué tengo yo que el tomador de decisiones necesita? (Votos, dinero, estabilidad, una buena reputación). </a:t>
            </a:r>
            <a:endParaRPr sz="950">
              <a:solidFill>
                <a:schemeClr val="dk1"/>
              </a:solidFill>
            </a:endParaRPr>
          </a:p>
          <a:p>
            <a:pPr marL="914400" lvl="0" indent="-288925" algn="l" rtl="0">
              <a:lnSpc>
                <a:spcPct val="100000"/>
              </a:lnSpc>
              <a:spcBef>
                <a:spcPts val="0"/>
              </a:spcBef>
              <a:spcAft>
                <a:spcPts val="0"/>
              </a:spcAft>
              <a:buClr>
                <a:schemeClr val="dk1"/>
              </a:buClr>
              <a:buSzPts val="950"/>
              <a:buChar char="●"/>
            </a:pPr>
            <a:r>
              <a:rPr lang="en" sz="950">
                <a:solidFill>
                  <a:schemeClr val="dk1"/>
                </a:solidFill>
              </a:rPr>
              <a:t>¿Qué necesita esa persona que yo tengo, para que pueda obtener acceso a lo que tiene y así satisfacer mis necesidades?</a:t>
            </a:r>
            <a:endParaRPr sz="950">
              <a:solidFill>
                <a:schemeClr val="dk1"/>
              </a:solidFill>
            </a:endParaRPr>
          </a:p>
          <a:p>
            <a:pPr marL="914400" lvl="0" indent="-288925" algn="l" rtl="0">
              <a:lnSpc>
                <a:spcPct val="100000"/>
              </a:lnSpc>
              <a:spcBef>
                <a:spcPts val="0"/>
              </a:spcBef>
              <a:spcAft>
                <a:spcPts val="0"/>
              </a:spcAft>
              <a:buClr>
                <a:schemeClr val="dk1"/>
              </a:buClr>
              <a:buSzPts val="950"/>
              <a:buChar char="●"/>
            </a:pPr>
            <a:r>
              <a:rPr lang="en" sz="950">
                <a:solidFill>
                  <a:schemeClr val="dk1"/>
                </a:solidFill>
              </a:rPr>
              <a:t>A esto lo llamamos </a:t>
            </a:r>
            <a:r>
              <a:rPr lang="en" sz="950" b="1">
                <a:solidFill>
                  <a:schemeClr val="dk1"/>
                </a:solidFill>
              </a:rPr>
              <a:t>poder sobre</a:t>
            </a:r>
            <a:r>
              <a:rPr lang="en" sz="950">
                <a:solidFill>
                  <a:schemeClr val="dk1"/>
                </a:solidFill>
              </a:rPr>
              <a:t>.</a:t>
            </a:r>
            <a:endParaRPr sz="95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50">
                <a:solidFill>
                  <a:schemeClr val="dk1"/>
                </a:solidFill>
              </a:rPr>
              <a:t>	3.	Introducimos este concepto al principio porque la organización trata precisamente de esto: </a:t>
            </a:r>
            <a:r>
              <a:rPr lang="en" sz="950" b="1">
                <a:solidFill>
                  <a:schemeClr val="dk1"/>
                </a:solidFill>
              </a:rPr>
              <a:t>no de obtener poder de otra parte, sino de construirlo desde las propias comunidades que organizamos.</a:t>
            </a:r>
            <a:endParaRPr sz="950"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50">
                <a:solidFill>
                  <a:schemeClr val="dk1"/>
                </a:solidFill>
              </a:rPr>
              <a:t>	4.	Muy a menudo, el problema es que la gente no tiene poder. Hay muchos problemas diferentes, pero si los alineamos, vemos que suelen ser las mismas personas quienes pierden siempre. Entonces, en lugar de abordar los problemas por separado, proponemos mirar el poder y entender cómo construirlo para poder abordar todas estas cuestiones de manera efectiva.</a:t>
            </a:r>
            <a:endParaRPr sz="950">
              <a:solidFill>
                <a:schemeClr val="dk1"/>
              </a:solidFill>
            </a:endParaRPr>
          </a:p>
          <a:p>
            <a:pPr marL="0" lvl="0" indent="0" algn="l" rtl="0">
              <a:lnSpc>
                <a:spcPct val="100000"/>
              </a:lnSpc>
              <a:spcBef>
                <a:spcPts val="0"/>
              </a:spcBef>
              <a:spcAft>
                <a:spcPts val="0"/>
              </a:spcAft>
              <a:buSzPts val="1100"/>
              <a:buNone/>
            </a:pPr>
            <a:endParaRPr sz="1000">
              <a:solidFill>
                <a:srgbClr val="54362A"/>
              </a:solidFill>
            </a:endParaRPr>
          </a:p>
        </p:txBody>
      </p:sp>
      <p:sp>
        <p:nvSpPr>
          <p:cNvPr id="617" name="Google Shape;617;g36a903020b6_1_524:notes">
            <a:extLst>
              <a:ext uri="{FF2B5EF4-FFF2-40B4-BE49-F238E27FC236}">
                <a16:creationId xmlns:a16="http://schemas.microsoft.com/office/drawing/2014/main" id="{17EF0A30-546D-5FF9-B179-F7545411204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171121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a:extLst>
            <a:ext uri="{FF2B5EF4-FFF2-40B4-BE49-F238E27FC236}">
              <a16:creationId xmlns:a16="http://schemas.microsoft.com/office/drawing/2014/main" id="{0237410F-F7B0-F0C2-FEFE-33EFFF8B3BD9}"/>
            </a:ext>
          </a:extLst>
        </p:cNvPr>
        <p:cNvGrpSpPr/>
        <p:nvPr/>
      </p:nvGrpSpPr>
      <p:grpSpPr>
        <a:xfrm>
          <a:off x="0" y="0"/>
          <a:ext cx="0" cy="0"/>
          <a:chOff x="0" y="0"/>
          <a:chExt cx="0" cy="0"/>
        </a:xfrm>
      </p:grpSpPr>
      <p:sp>
        <p:nvSpPr>
          <p:cNvPr id="616" name="Google Shape;616;g36a903020b6_1_524:notes">
            <a:extLst>
              <a:ext uri="{FF2B5EF4-FFF2-40B4-BE49-F238E27FC236}">
                <a16:creationId xmlns:a16="http://schemas.microsoft.com/office/drawing/2014/main" id="{5F31DBD7-3C75-E258-F666-890C013C33A2}"/>
              </a:ext>
            </a:extLst>
          </p:cNvPr>
          <p:cNvSpPr txBox="1">
            <a:spLocks noGrp="1"/>
          </p:cNvSpPr>
          <p:nvPr>
            <p:ph type="body" idx="1"/>
          </p:nvPr>
        </p:nvSpPr>
        <p:spPr>
          <a:xfrm>
            <a:off x="686098" y="4343703"/>
            <a:ext cx="5485800" cy="4113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950" b="1">
                <a:solidFill>
                  <a:schemeClr val="dk1"/>
                </a:solidFill>
              </a:rPr>
              <a:t>Otro concepto fundamental en la organización: el poder. </a:t>
            </a:r>
            <a:r>
              <a:rPr lang="en" sz="950">
                <a:solidFill>
                  <a:schemeClr val="dk1"/>
                </a:solidFill>
              </a:rPr>
              <a:t>Un término como liderazgo que se usa mucho y tiene muchas definiciones.</a:t>
            </a:r>
            <a:endParaRPr sz="950">
              <a:solidFill>
                <a:schemeClr val="dk1"/>
              </a:solidFill>
            </a:endParaRPr>
          </a:p>
          <a:p>
            <a:pPr marL="457200" lvl="0" indent="-288925" algn="l" rtl="0">
              <a:lnSpc>
                <a:spcPct val="100000"/>
              </a:lnSpc>
              <a:spcBef>
                <a:spcPts val="0"/>
              </a:spcBef>
              <a:spcAft>
                <a:spcPts val="0"/>
              </a:spcAft>
              <a:buClr>
                <a:schemeClr val="dk1"/>
              </a:buClr>
              <a:buSzPts val="950"/>
              <a:buChar char="●"/>
            </a:pPr>
            <a:r>
              <a:rPr lang="en" sz="950">
                <a:solidFill>
                  <a:schemeClr val="dk1"/>
                </a:solidFill>
              </a:rPr>
              <a:t>A menudo adquiere una connotación negativa. Podríamos suponer que aquellos en el poder no quieren que quienes no lo tienen hablen sobre el poder. En cambio, prefieren que hablemos de otras cosas, como la eficiencia, o simplemente que no hablemos de nada relacionado con cómo van las cosas.</a:t>
            </a:r>
            <a:endParaRPr sz="95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50" b="1">
                <a:solidFill>
                  <a:schemeClr val="dk1"/>
                </a:solidFill>
              </a:rPr>
              <a:t>Poder</a:t>
            </a:r>
            <a:r>
              <a:rPr lang="en" sz="950">
                <a:solidFill>
                  <a:schemeClr val="dk1"/>
                </a:solidFill>
              </a:rPr>
              <a:t> – del verbo </a:t>
            </a:r>
            <a:r>
              <a:rPr lang="en" sz="950" i="1">
                <a:solidFill>
                  <a:schemeClr val="dk1"/>
                </a:solidFill>
              </a:rPr>
              <a:t>poder</a:t>
            </a:r>
            <a:r>
              <a:rPr lang="en" sz="950">
                <a:solidFill>
                  <a:schemeClr val="dk1"/>
                </a:solidFill>
              </a:rPr>
              <a:t>, “ser capaz de”. </a:t>
            </a:r>
            <a:r>
              <a:rPr lang="en" sz="950" b="1">
                <a:solidFill>
                  <a:schemeClr val="dk1"/>
                </a:solidFill>
              </a:rPr>
              <a:t>Dr. King:</a:t>
            </a:r>
            <a:r>
              <a:rPr lang="en" sz="950">
                <a:solidFill>
                  <a:schemeClr val="dk1"/>
                </a:solidFill>
              </a:rPr>
              <a:t> “El poder es la capacidad de lograr un propósito.”</a:t>
            </a:r>
            <a:endParaRPr sz="95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50" b="1">
                <a:solidFill>
                  <a:schemeClr val="dk1"/>
                </a:solidFill>
              </a:rPr>
              <a:t>Poder intuitivo: necesidades y recursos.</a:t>
            </a:r>
            <a:endParaRPr sz="950"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50">
                <a:solidFill>
                  <a:schemeClr val="dk1"/>
                </a:solidFill>
              </a:rPr>
              <a:t>Si necesitas lo que yo tengo… eso genera influencia. Pensar en el poder no como una cosa que se tiene, sino como algo </a:t>
            </a:r>
            <a:r>
              <a:rPr lang="en" sz="950" b="1">
                <a:solidFill>
                  <a:schemeClr val="dk1"/>
                </a:solidFill>
              </a:rPr>
              <a:t>relacional</a:t>
            </a:r>
            <a:r>
              <a:rPr lang="en" sz="950">
                <a:solidFill>
                  <a:schemeClr val="dk1"/>
                </a:solidFill>
              </a:rPr>
              <a:t>, una relación entre necesidades y recursos. Esto lo hace mucho más fluido; nos permite analizar los equilibrios, las interdependencias y abre espacio para la creatividad y la estrategia.</a:t>
            </a:r>
            <a:endParaRPr sz="95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50">
                <a:solidFill>
                  <a:schemeClr val="dk1"/>
                </a:solidFill>
              </a:rPr>
              <a:t>Podemos entender el poder en dos formas:</a:t>
            </a:r>
            <a:endParaRPr sz="95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50">
                <a:solidFill>
                  <a:schemeClr val="dk1"/>
                </a:solidFill>
              </a:rPr>
              <a:t>	1.	</a:t>
            </a:r>
            <a:r>
              <a:rPr lang="en" sz="950" b="1">
                <a:solidFill>
                  <a:schemeClr val="dk1"/>
                </a:solidFill>
              </a:rPr>
              <a:t>Poder con:</a:t>
            </a:r>
            <a:r>
              <a:rPr lang="en" sz="950">
                <a:solidFill>
                  <a:schemeClr val="dk1"/>
                </a:solidFill>
              </a:rPr>
              <a:t> Cuando hay suficientes intereses compartidos entre las personas para que puedan colaborar, como en una cooperativa de crédito o una cooperativa de trabajo. Esto es lo que llamamos </a:t>
            </a:r>
            <a:r>
              <a:rPr lang="en" sz="950" b="1">
                <a:solidFill>
                  <a:schemeClr val="dk1"/>
                </a:solidFill>
              </a:rPr>
              <a:t>poder con</a:t>
            </a:r>
            <a:r>
              <a:rPr lang="en" sz="950">
                <a:solidFill>
                  <a:schemeClr val="dk1"/>
                </a:solidFill>
              </a:rPr>
              <a:t>.</a:t>
            </a:r>
            <a:endParaRPr sz="950">
              <a:solidFill>
                <a:schemeClr val="dk1"/>
              </a:solidFill>
            </a:endParaRPr>
          </a:p>
          <a:p>
            <a:pPr marL="0" lvl="0" indent="0" algn="l" rtl="0">
              <a:lnSpc>
                <a:spcPct val="100000"/>
              </a:lnSpc>
              <a:spcBef>
                <a:spcPts val="0"/>
              </a:spcBef>
              <a:spcAft>
                <a:spcPts val="0"/>
              </a:spcAft>
              <a:buSzPts val="1100"/>
              <a:buNone/>
            </a:pPr>
            <a:r>
              <a:rPr lang="en" sz="950">
                <a:solidFill>
                  <a:schemeClr val="dk1"/>
                </a:solidFill>
              </a:rPr>
              <a:t>	2.	</a:t>
            </a:r>
            <a:r>
              <a:rPr lang="en" sz="950" b="1">
                <a:solidFill>
                  <a:schemeClr val="dk1"/>
                </a:solidFill>
              </a:rPr>
              <a:t>Poder sobre:</a:t>
            </a:r>
            <a:r>
              <a:rPr lang="en" sz="950">
                <a:solidFill>
                  <a:schemeClr val="dk1"/>
                </a:solidFill>
              </a:rPr>
              <a:t> Cuando tus intereses difieren de los de quienes poseen los recursos que necesitas (un tomador de decisiones, un político, una empresa), entonces debes descubrir cómo aprovechar los recursos que tienes.</a:t>
            </a:r>
            <a:endParaRPr sz="950">
              <a:solidFill>
                <a:schemeClr val="dk1"/>
              </a:solidFill>
            </a:endParaRPr>
          </a:p>
          <a:p>
            <a:pPr marL="914400" lvl="0" indent="-288925" algn="l" rtl="0">
              <a:lnSpc>
                <a:spcPct val="100000"/>
              </a:lnSpc>
              <a:spcBef>
                <a:spcPts val="0"/>
              </a:spcBef>
              <a:spcAft>
                <a:spcPts val="0"/>
              </a:spcAft>
              <a:buClr>
                <a:schemeClr val="dk1"/>
              </a:buClr>
              <a:buSzPts val="950"/>
              <a:buChar char="●"/>
            </a:pPr>
            <a:r>
              <a:rPr lang="en" sz="950" b="1">
                <a:solidFill>
                  <a:schemeClr val="dk1"/>
                </a:solidFill>
              </a:rPr>
              <a:t>Punto de partida:</a:t>
            </a:r>
            <a:r>
              <a:rPr lang="en" sz="950">
                <a:solidFill>
                  <a:schemeClr val="dk1"/>
                </a:solidFill>
              </a:rPr>
              <a:t> ¿Qué tengo yo que el tomador de decisiones necesita? (Votos, dinero, estabilidad, una buena reputación). </a:t>
            </a:r>
            <a:endParaRPr sz="950">
              <a:solidFill>
                <a:schemeClr val="dk1"/>
              </a:solidFill>
            </a:endParaRPr>
          </a:p>
          <a:p>
            <a:pPr marL="914400" lvl="0" indent="-288925" algn="l" rtl="0">
              <a:lnSpc>
                <a:spcPct val="100000"/>
              </a:lnSpc>
              <a:spcBef>
                <a:spcPts val="0"/>
              </a:spcBef>
              <a:spcAft>
                <a:spcPts val="0"/>
              </a:spcAft>
              <a:buClr>
                <a:schemeClr val="dk1"/>
              </a:buClr>
              <a:buSzPts val="950"/>
              <a:buChar char="●"/>
            </a:pPr>
            <a:r>
              <a:rPr lang="en" sz="950">
                <a:solidFill>
                  <a:schemeClr val="dk1"/>
                </a:solidFill>
              </a:rPr>
              <a:t>¿Qué necesita esa persona que yo tengo, para que pueda obtener acceso a lo que tiene y así satisfacer mis necesidades?</a:t>
            </a:r>
            <a:endParaRPr sz="950">
              <a:solidFill>
                <a:schemeClr val="dk1"/>
              </a:solidFill>
            </a:endParaRPr>
          </a:p>
          <a:p>
            <a:pPr marL="914400" lvl="0" indent="-288925" algn="l" rtl="0">
              <a:lnSpc>
                <a:spcPct val="100000"/>
              </a:lnSpc>
              <a:spcBef>
                <a:spcPts val="0"/>
              </a:spcBef>
              <a:spcAft>
                <a:spcPts val="0"/>
              </a:spcAft>
              <a:buClr>
                <a:schemeClr val="dk1"/>
              </a:buClr>
              <a:buSzPts val="950"/>
              <a:buChar char="●"/>
            </a:pPr>
            <a:r>
              <a:rPr lang="en" sz="950">
                <a:solidFill>
                  <a:schemeClr val="dk1"/>
                </a:solidFill>
              </a:rPr>
              <a:t>A esto lo llamamos </a:t>
            </a:r>
            <a:r>
              <a:rPr lang="en" sz="950" b="1">
                <a:solidFill>
                  <a:schemeClr val="dk1"/>
                </a:solidFill>
              </a:rPr>
              <a:t>poder sobre</a:t>
            </a:r>
            <a:r>
              <a:rPr lang="en" sz="950">
                <a:solidFill>
                  <a:schemeClr val="dk1"/>
                </a:solidFill>
              </a:rPr>
              <a:t>.</a:t>
            </a:r>
            <a:endParaRPr sz="95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50">
                <a:solidFill>
                  <a:schemeClr val="dk1"/>
                </a:solidFill>
              </a:rPr>
              <a:t>	3.	Introducimos este concepto al principio porque la organización trata precisamente de esto: </a:t>
            </a:r>
            <a:r>
              <a:rPr lang="en" sz="950" b="1">
                <a:solidFill>
                  <a:schemeClr val="dk1"/>
                </a:solidFill>
              </a:rPr>
              <a:t>no de obtener poder de otra parte, sino de construirlo desde las propias comunidades que organizamos.</a:t>
            </a:r>
            <a:endParaRPr sz="950"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50">
                <a:solidFill>
                  <a:schemeClr val="dk1"/>
                </a:solidFill>
              </a:rPr>
              <a:t>	4.	Muy a menudo, el problema es que la gente no tiene poder. Hay muchos problemas diferentes, pero si los alineamos, vemos que suelen ser las mismas personas quienes pierden siempre. Entonces, en lugar de abordar los problemas por separado, proponemos mirar el poder y entender cómo construirlo para poder abordar todas estas cuestiones de manera efectiva.</a:t>
            </a:r>
            <a:endParaRPr sz="950">
              <a:solidFill>
                <a:schemeClr val="dk1"/>
              </a:solidFill>
            </a:endParaRPr>
          </a:p>
          <a:p>
            <a:pPr marL="0" lvl="0" indent="0" algn="l" rtl="0">
              <a:lnSpc>
                <a:spcPct val="100000"/>
              </a:lnSpc>
              <a:spcBef>
                <a:spcPts val="0"/>
              </a:spcBef>
              <a:spcAft>
                <a:spcPts val="0"/>
              </a:spcAft>
              <a:buSzPts val="1100"/>
              <a:buNone/>
            </a:pPr>
            <a:endParaRPr sz="1000">
              <a:solidFill>
                <a:srgbClr val="54362A"/>
              </a:solidFill>
            </a:endParaRPr>
          </a:p>
        </p:txBody>
      </p:sp>
      <p:sp>
        <p:nvSpPr>
          <p:cNvPr id="617" name="Google Shape;617;g36a903020b6_1_524:notes">
            <a:extLst>
              <a:ext uri="{FF2B5EF4-FFF2-40B4-BE49-F238E27FC236}">
                <a16:creationId xmlns:a16="http://schemas.microsoft.com/office/drawing/2014/main" id="{2B558656-BDF8-281B-6064-919EBA1B044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332582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a:extLst>
            <a:ext uri="{FF2B5EF4-FFF2-40B4-BE49-F238E27FC236}">
              <a16:creationId xmlns:a16="http://schemas.microsoft.com/office/drawing/2014/main" id="{3D036F84-BDDA-6D80-9A2A-EA65B9360793}"/>
            </a:ext>
          </a:extLst>
        </p:cNvPr>
        <p:cNvGrpSpPr/>
        <p:nvPr/>
      </p:nvGrpSpPr>
      <p:grpSpPr>
        <a:xfrm>
          <a:off x="0" y="0"/>
          <a:ext cx="0" cy="0"/>
          <a:chOff x="0" y="0"/>
          <a:chExt cx="0" cy="0"/>
        </a:xfrm>
      </p:grpSpPr>
      <p:sp>
        <p:nvSpPr>
          <p:cNvPr id="616" name="Google Shape;616;g36a903020b6_1_524:notes">
            <a:extLst>
              <a:ext uri="{FF2B5EF4-FFF2-40B4-BE49-F238E27FC236}">
                <a16:creationId xmlns:a16="http://schemas.microsoft.com/office/drawing/2014/main" id="{FF80E9D2-019A-4F92-3291-33BD95E92F85}"/>
              </a:ext>
            </a:extLst>
          </p:cNvPr>
          <p:cNvSpPr txBox="1">
            <a:spLocks noGrp="1"/>
          </p:cNvSpPr>
          <p:nvPr>
            <p:ph type="body" idx="1"/>
          </p:nvPr>
        </p:nvSpPr>
        <p:spPr>
          <a:xfrm>
            <a:off x="686098" y="4343703"/>
            <a:ext cx="5485800" cy="4113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950" b="1">
                <a:solidFill>
                  <a:schemeClr val="dk1"/>
                </a:solidFill>
              </a:rPr>
              <a:t>Otro concepto fundamental en la organización: el poder. </a:t>
            </a:r>
            <a:r>
              <a:rPr lang="en" sz="950">
                <a:solidFill>
                  <a:schemeClr val="dk1"/>
                </a:solidFill>
              </a:rPr>
              <a:t>Un término como liderazgo que se usa mucho y tiene muchas definiciones.</a:t>
            </a:r>
            <a:endParaRPr sz="950">
              <a:solidFill>
                <a:schemeClr val="dk1"/>
              </a:solidFill>
            </a:endParaRPr>
          </a:p>
          <a:p>
            <a:pPr marL="457200" lvl="0" indent="-288925" algn="l" rtl="0">
              <a:lnSpc>
                <a:spcPct val="100000"/>
              </a:lnSpc>
              <a:spcBef>
                <a:spcPts val="0"/>
              </a:spcBef>
              <a:spcAft>
                <a:spcPts val="0"/>
              </a:spcAft>
              <a:buClr>
                <a:schemeClr val="dk1"/>
              </a:buClr>
              <a:buSzPts val="950"/>
              <a:buChar char="●"/>
            </a:pPr>
            <a:r>
              <a:rPr lang="en" sz="950">
                <a:solidFill>
                  <a:schemeClr val="dk1"/>
                </a:solidFill>
              </a:rPr>
              <a:t>A menudo adquiere una connotación negativa. Podríamos suponer que aquellos en el poder no quieren que quienes no lo tienen hablen sobre el poder. En cambio, prefieren que hablemos de otras cosas, como la eficiencia, o simplemente que no hablemos de nada relacionado con cómo van las cosas.</a:t>
            </a:r>
            <a:endParaRPr sz="95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50" b="1">
                <a:solidFill>
                  <a:schemeClr val="dk1"/>
                </a:solidFill>
              </a:rPr>
              <a:t>Poder</a:t>
            </a:r>
            <a:r>
              <a:rPr lang="en" sz="950">
                <a:solidFill>
                  <a:schemeClr val="dk1"/>
                </a:solidFill>
              </a:rPr>
              <a:t> – del verbo </a:t>
            </a:r>
            <a:r>
              <a:rPr lang="en" sz="950" i="1">
                <a:solidFill>
                  <a:schemeClr val="dk1"/>
                </a:solidFill>
              </a:rPr>
              <a:t>poder</a:t>
            </a:r>
            <a:r>
              <a:rPr lang="en" sz="950">
                <a:solidFill>
                  <a:schemeClr val="dk1"/>
                </a:solidFill>
              </a:rPr>
              <a:t>, “ser capaz de”. </a:t>
            </a:r>
            <a:r>
              <a:rPr lang="en" sz="950" b="1">
                <a:solidFill>
                  <a:schemeClr val="dk1"/>
                </a:solidFill>
              </a:rPr>
              <a:t>Dr. King:</a:t>
            </a:r>
            <a:r>
              <a:rPr lang="en" sz="950">
                <a:solidFill>
                  <a:schemeClr val="dk1"/>
                </a:solidFill>
              </a:rPr>
              <a:t> “El poder es la capacidad de lograr un propósito.”</a:t>
            </a:r>
            <a:endParaRPr sz="95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50" b="1">
                <a:solidFill>
                  <a:schemeClr val="dk1"/>
                </a:solidFill>
              </a:rPr>
              <a:t>Poder intuitivo: necesidades y recursos.</a:t>
            </a:r>
            <a:endParaRPr sz="950"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50">
                <a:solidFill>
                  <a:schemeClr val="dk1"/>
                </a:solidFill>
              </a:rPr>
              <a:t>Si necesitas lo que yo tengo… eso genera influencia. Pensar en el poder no como una cosa que se tiene, sino como algo </a:t>
            </a:r>
            <a:r>
              <a:rPr lang="en" sz="950" b="1">
                <a:solidFill>
                  <a:schemeClr val="dk1"/>
                </a:solidFill>
              </a:rPr>
              <a:t>relacional</a:t>
            </a:r>
            <a:r>
              <a:rPr lang="en" sz="950">
                <a:solidFill>
                  <a:schemeClr val="dk1"/>
                </a:solidFill>
              </a:rPr>
              <a:t>, una relación entre necesidades y recursos. Esto lo hace mucho más fluido; nos permite analizar los equilibrios, las interdependencias y abre espacio para la creatividad y la estrategia.</a:t>
            </a:r>
            <a:endParaRPr sz="95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50">
                <a:solidFill>
                  <a:schemeClr val="dk1"/>
                </a:solidFill>
              </a:rPr>
              <a:t>Podemos entender el poder en dos formas:</a:t>
            </a:r>
            <a:endParaRPr sz="95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50">
                <a:solidFill>
                  <a:schemeClr val="dk1"/>
                </a:solidFill>
              </a:rPr>
              <a:t>	1.	</a:t>
            </a:r>
            <a:r>
              <a:rPr lang="en" sz="950" b="1">
                <a:solidFill>
                  <a:schemeClr val="dk1"/>
                </a:solidFill>
              </a:rPr>
              <a:t>Poder con:</a:t>
            </a:r>
            <a:r>
              <a:rPr lang="en" sz="950">
                <a:solidFill>
                  <a:schemeClr val="dk1"/>
                </a:solidFill>
              </a:rPr>
              <a:t> Cuando hay suficientes intereses compartidos entre las personas para que puedan colaborar, como en una cooperativa de crédito o una cooperativa de trabajo. Esto es lo que llamamos </a:t>
            </a:r>
            <a:r>
              <a:rPr lang="en" sz="950" b="1">
                <a:solidFill>
                  <a:schemeClr val="dk1"/>
                </a:solidFill>
              </a:rPr>
              <a:t>poder con</a:t>
            </a:r>
            <a:r>
              <a:rPr lang="en" sz="950">
                <a:solidFill>
                  <a:schemeClr val="dk1"/>
                </a:solidFill>
              </a:rPr>
              <a:t>.</a:t>
            </a:r>
            <a:endParaRPr sz="950">
              <a:solidFill>
                <a:schemeClr val="dk1"/>
              </a:solidFill>
            </a:endParaRPr>
          </a:p>
          <a:p>
            <a:pPr marL="0" lvl="0" indent="0" algn="l" rtl="0">
              <a:lnSpc>
                <a:spcPct val="100000"/>
              </a:lnSpc>
              <a:spcBef>
                <a:spcPts val="0"/>
              </a:spcBef>
              <a:spcAft>
                <a:spcPts val="0"/>
              </a:spcAft>
              <a:buSzPts val="1100"/>
              <a:buNone/>
            </a:pPr>
            <a:r>
              <a:rPr lang="en" sz="950">
                <a:solidFill>
                  <a:schemeClr val="dk1"/>
                </a:solidFill>
              </a:rPr>
              <a:t>	2.	</a:t>
            </a:r>
            <a:r>
              <a:rPr lang="en" sz="950" b="1">
                <a:solidFill>
                  <a:schemeClr val="dk1"/>
                </a:solidFill>
              </a:rPr>
              <a:t>Poder sobre:</a:t>
            </a:r>
            <a:r>
              <a:rPr lang="en" sz="950">
                <a:solidFill>
                  <a:schemeClr val="dk1"/>
                </a:solidFill>
              </a:rPr>
              <a:t> Cuando tus intereses difieren de los de quienes poseen los recursos que necesitas (un tomador de decisiones, un político, una empresa), entonces debes descubrir cómo aprovechar los recursos que tienes.</a:t>
            </a:r>
            <a:endParaRPr sz="950">
              <a:solidFill>
                <a:schemeClr val="dk1"/>
              </a:solidFill>
            </a:endParaRPr>
          </a:p>
          <a:p>
            <a:pPr marL="914400" lvl="0" indent="-288925" algn="l" rtl="0">
              <a:lnSpc>
                <a:spcPct val="100000"/>
              </a:lnSpc>
              <a:spcBef>
                <a:spcPts val="0"/>
              </a:spcBef>
              <a:spcAft>
                <a:spcPts val="0"/>
              </a:spcAft>
              <a:buClr>
                <a:schemeClr val="dk1"/>
              </a:buClr>
              <a:buSzPts val="950"/>
              <a:buChar char="●"/>
            </a:pPr>
            <a:r>
              <a:rPr lang="en" sz="950" b="1">
                <a:solidFill>
                  <a:schemeClr val="dk1"/>
                </a:solidFill>
              </a:rPr>
              <a:t>Punto de partida:</a:t>
            </a:r>
            <a:r>
              <a:rPr lang="en" sz="950">
                <a:solidFill>
                  <a:schemeClr val="dk1"/>
                </a:solidFill>
              </a:rPr>
              <a:t> ¿Qué tengo yo que el tomador de decisiones necesita? (Votos, dinero, estabilidad, una buena reputación). </a:t>
            </a:r>
            <a:endParaRPr sz="950">
              <a:solidFill>
                <a:schemeClr val="dk1"/>
              </a:solidFill>
            </a:endParaRPr>
          </a:p>
          <a:p>
            <a:pPr marL="914400" lvl="0" indent="-288925" algn="l" rtl="0">
              <a:lnSpc>
                <a:spcPct val="100000"/>
              </a:lnSpc>
              <a:spcBef>
                <a:spcPts val="0"/>
              </a:spcBef>
              <a:spcAft>
                <a:spcPts val="0"/>
              </a:spcAft>
              <a:buClr>
                <a:schemeClr val="dk1"/>
              </a:buClr>
              <a:buSzPts val="950"/>
              <a:buChar char="●"/>
            </a:pPr>
            <a:r>
              <a:rPr lang="en" sz="950">
                <a:solidFill>
                  <a:schemeClr val="dk1"/>
                </a:solidFill>
              </a:rPr>
              <a:t>¿Qué necesita esa persona que yo tengo, para que pueda obtener acceso a lo que tiene y así satisfacer mis necesidades?</a:t>
            </a:r>
            <a:endParaRPr sz="950">
              <a:solidFill>
                <a:schemeClr val="dk1"/>
              </a:solidFill>
            </a:endParaRPr>
          </a:p>
          <a:p>
            <a:pPr marL="914400" lvl="0" indent="-288925" algn="l" rtl="0">
              <a:lnSpc>
                <a:spcPct val="100000"/>
              </a:lnSpc>
              <a:spcBef>
                <a:spcPts val="0"/>
              </a:spcBef>
              <a:spcAft>
                <a:spcPts val="0"/>
              </a:spcAft>
              <a:buClr>
                <a:schemeClr val="dk1"/>
              </a:buClr>
              <a:buSzPts val="950"/>
              <a:buChar char="●"/>
            </a:pPr>
            <a:r>
              <a:rPr lang="en" sz="950">
                <a:solidFill>
                  <a:schemeClr val="dk1"/>
                </a:solidFill>
              </a:rPr>
              <a:t>A esto lo llamamos </a:t>
            </a:r>
            <a:r>
              <a:rPr lang="en" sz="950" b="1">
                <a:solidFill>
                  <a:schemeClr val="dk1"/>
                </a:solidFill>
              </a:rPr>
              <a:t>poder sobre</a:t>
            </a:r>
            <a:r>
              <a:rPr lang="en" sz="950">
                <a:solidFill>
                  <a:schemeClr val="dk1"/>
                </a:solidFill>
              </a:rPr>
              <a:t>.</a:t>
            </a:r>
            <a:endParaRPr sz="95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50">
                <a:solidFill>
                  <a:schemeClr val="dk1"/>
                </a:solidFill>
              </a:rPr>
              <a:t>	3.	Introducimos este concepto al principio porque la organización trata precisamente de esto: </a:t>
            </a:r>
            <a:r>
              <a:rPr lang="en" sz="950" b="1">
                <a:solidFill>
                  <a:schemeClr val="dk1"/>
                </a:solidFill>
              </a:rPr>
              <a:t>no de obtener poder de otra parte, sino de construirlo desde las propias comunidades que organizamos.</a:t>
            </a:r>
            <a:endParaRPr sz="950"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50">
                <a:solidFill>
                  <a:schemeClr val="dk1"/>
                </a:solidFill>
              </a:rPr>
              <a:t>	4.	Muy a menudo, el problema es que la gente no tiene poder. Hay muchos problemas diferentes, pero si los alineamos, vemos que suelen ser las mismas personas quienes pierden siempre. Entonces, en lugar de abordar los problemas por separado, proponemos mirar el poder y entender cómo construirlo para poder abordar todas estas cuestiones de manera efectiva.</a:t>
            </a:r>
            <a:endParaRPr sz="950">
              <a:solidFill>
                <a:schemeClr val="dk1"/>
              </a:solidFill>
            </a:endParaRPr>
          </a:p>
          <a:p>
            <a:pPr marL="0" lvl="0" indent="0" algn="l" rtl="0">
              <a:lnSpc>
                <a:spcPct val="100000"/>
              </a:lnSpc>
              <a:spcBef>
                <a:spcPts val="0"/>
              </a:spcBef>
              <a:spcAft>
                <a:spcPts val="0"/>
              </a:spcAft>
              <a:buSzPts val="1100"/>
              <a:buNone/>
            </a:pPr>
            <a:endParaRPr sz="1000">
              <a:solidFill>
                <a:srgbClr val="54362A"/>
              </a:solidFill>
            </a:endParaRPr>
          </a:p>
        </p:txBody>
      </p:sp>
      <p:sp>
        <p:nvSpPr>
          <p:cNvPr id="617" name="Google Shape;617;g36a903020b6_1_524:notes">
            <a:extLst>
              <a:ext uri="{FF2B5EF4-FFF2-40B4-BE49-F238E27FC236}">
                <a16:creationId xmlns:a16="http://schemas.microsoft.com/office/drawing/2014/main" id="{1A94E3BA-568A-148F-004F-9E10D41FDB0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321192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a:extLst>
            <a:ext uri="{FF2B5EF4-FFF2-40B4-BE49-F238E27FC236}">
              <a16:creationId xmlns:a16="http://schemas.microsoft.com/office/drawing/2014/main" id="{69DD3F7C-B10C-E82B-47F8-B9603EEFEECB}"/>
            </a:ext>
          </a:extLst>
        </p:cNvPr>
        <p:cNvGrpSpPr/>
        <p:nvPr/>
      </p:nvGrpSpPr>
      <p:grpSpPr>
        <a:xfrm>
          <a:off x="0" y="0"/>
          <a:ext cx="0" cy="0"/>
          <a:chOff x="0" y="0"/>
          <a:chExt cx="0" cy="0"/>
        </a:xfrm>
      </p:grpSpPr>
      <p:sp>
        <p:nvSpPr>
          <p:cNvPr id="616" name="Google Shape;616;g36a903020b6_1_524:notes">
            <a:extLst>
              <a:ext uri="{FF2B5EF4-FFF2-40B4-BE49-F238E27FC236}">
                <a16:creationId xmlns:a16="http://schemas.microsoft.com/office/drawing/2014/main" id="{77958BCC-1F95-E9B0-448D-69FFCEEC0A98}"/>
              </a:ext>
            </a:extLst>
          </p:cNvPr>
          <p:cNvSpPr txBox="1">
            <a:spLocks noGrp="1"/>
          </p:cNvSpPr>
          <p:nvPr>
            <p:ph type="body" idx="1"/>
          </p:nvPr>
        </p:nvSpPr>
        <p:spPr>
          <a:xfrm>
            <a:off x="686098" y="4343703"/>
            <a:ext cx="5485800" cy="4113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950" b="1">
                <a:solidFill>
                  <a:schemeClr val="dk1"/>
                </a:solidFill>
              </a:rPr>
              <a:t>Otro concepto fundamental en la organización: el poder. </a:t>
            </a:r>
            <a:r>
              <a:rPr lang="en" sz="950">
                <a:solidFill>
                  <a:schemeClr val="dk1"/>
                </a:solidFill>
              </a:rPr>
              <a:t>Un término como liderazgo que se usa mucho y tiene muchas definiciones.</a:t>
            </a:r>
            <a:endParaRPr sz="950">
              <a:solidFill>
                <a:schemeClr val="dk1"/>
              </a:solidFill>
            </a:endParaRPr>
          </a:p>
          <a:p>
            <a:pPr marL="457200" lvl="0" indent="-288925" algn="l" rtl="0">
              <a:lnSpc>
                <a:spcPct val="100000"/>
              </a:lnSpc>
              <a:spcBef>
                <a:spcPts val="0"/>
              </a:spcBef>
              <a:spcAft>
                <a:spcPts val="0"/>
              </a:spcAft>
              <a:buClr>
                <a:schemeClr val="dk1"/>
              </a:buClr>
              <a:buSzPts val="950"/>
              <a:buChar char="●"/>
            </a:pPr>
            <a:r>
              <a:rPr lang="en" sz="950">
                <a:solidFill>
                  <a:schemeClr val="dk1"/>
                </a:solidFill>
              </a:rPr>
              <a:t>A menudo adquiere una connotación negativa. Podríamos suponer que aquellos en el poder no quieren que quienes no lo tienen hablen sobre el poder. En cambio, prefieren que hablemos de otras cosas, como la eficiencia, o simplemente que no hablemos de nada relacionado con cómo van las cosas.</a:t>
            </a:r>
            <a:endParaRPr sz="95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50" b="1">
                <a:solidFill>
                  <a:schemeClr val="dk1"/>
                </a:solidFill>
              </a:rPr>
              <a:t>Poder</a:t>
            </a:r>
            <a:r>
              <a:rPr lang="en" sz="950">
                <a:solidFill>
                  <a:schemeClr val="dk1"/>
                </a:solidFill>
              </a:rPr>
              <a:t> – del verbo </a:t>
            </a:r>
            <a:r>
              <a:rPr lang="en" sz="950" i="1">
                <a:solidFill>
                  <a:schemeClr val="dk1"/>
                </a:solidFill>
              </a:rPr>
              <a:t>poder</a:t>
            </a:r>
            <a:r>
              <a:rPr lang="en" sz="950">
                <a:solidFill>
                  <a:schemeClr val="dk1"/>
                </a:solidFill>
              </a:rPr>
              <a:t>, “ser capaz de”. </a:t>
            </a:r>
            <a:r>
              <a:rPr lang="en" sz="950" b="1">
                <a:solidFill>
                  <a:schemeClr val="dk1"/>
                </a:solidFill>
              </a:rPr>
              <a:t>Dr. King:</a:t>
            </a:r>
            <a:r>
              <a:rPr lang="en" sz="950">
                <a:solidFill>
                  <a:schemeClr val="dk1"/>
                </a:solidFill>
              </a:rPr>
              <a:t> “El poder es la capacidad de lograr un propósito.”</a:t>
            </a:r>
            <a:endParaRPr sz="95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50" b="1">
                <a:solidFill>
                  <a:schemeClr val="dk1"/>
                </a:solidFill>
              </a:rPr>
              <a:t>Poder intuitivo: necesidades y recursos.</a:t>
            </a:r>
            <a:endParaRPr sz="950"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50">
                <a:solidFill>
                  <a:schemeClr val="dk1"/>
                </a:solidFill>
              </a:rPr>
              <a:t>Si necesitas lo que yo tengo… eso genera influencia. Pensar en el poder no como una cosa que se tiene, sino como algo </a:t>
            </a:r>
            <a:r>
              <a:rPr lang="en" sz="950" b="1">
                <a:solidFill>
                  <a:schemeClr val="dk1"/>
                </a:solidFill>
              </a:rPr>
              <a:t>relacional</a:t>
            </a:r>
            <a:r>
              <a:rPr lang="en" sz="950">
                <a:solidFill>
                  <a:schemeClr val="dk1"/>
                </a:solidFill>
              </a:rPr>
              <a:t>, una relación entre necesidades y recursos. Esto lo hace mucho más fluido; nos permite analizar los equilibrios, las interdependencias y abre espacio para la creatividad y la estrategia.</a:t>
            </a:r>
            <a:endParaRPr sz="95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50">
                <a:solidFill>
                  <a:schemeClr val="dk1"/>
                </a:solidFill>
              </a:rPr>
              <a:t>Podemos entender el poder en dos formas:</a:t>
            </a:r>
            <a:endParaRPr sz="95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50">
                <a:solidFill>
                  <a:schemeClr val="dk1"/>
                </a:solidFill>
              </a:rPr>
              <a:t>	1.	</a:t>
            </a:r>
            <a:r>
              <a:rPr lang="en" sz="950" b="1">
                <a:solidFill>
                  <a:schemeClr val="dk1"/>
                </a:solidFill>
              </a:rPr>
              <a:t>Poder con:</a:t>
            </a:r>
            <a:r>
              <a:rPr lang="en" sz="950">
                <a:solidFill>
                  <a:schemeClr val="dk1"/>
                </a:solidFill>
              </a:rPr>
              <a:t> Cuando hay suficientes intereses compartidos entre las personas para que puedan colaborar, como en una cooperativa de crédito o una cooperativa de trabajo. Esto es lo que llamamos </a:t>
            </a:r>
            <a:r>
              <a:rPr lang="en" sz="950" b="1">
                <a:solidFill>
                  <a:schemeClr val="dk1"/>
                </a:solidFill>
              </a:rPr>
              <a:t>poder con</a:t>
            </a:r>
            <a:r>
              <a:rPr lang="en" sz="950">
                <a:solidFill>
                  <a:schemeClr val="dk1"/>
                </a:solidFill>
              </a:rPr>
              <a:t>.</a:t>
            </a:r>
            <a:endParaRPr sz="950">
              <a:solidFill>
                <a:schemeClr val="dk1"/>
              </a:solidFill>
            </a:endParaRPr>
          </a:p>
          <a:p>
            <a:pPr marL="0" lvl="0" indent="0" algn="l" rtl="0">
              <a:lnSpc>
                <a:spcPct val="100000"/>
              </a:lnSpc>
              <a:spcBef>
                <a:spcPts val="0"/>
              </a:spcBef>
              <a:spcAft>
                <a:spcPts val="0"/>
              </a:spcAft>
              <a:buSzPts val="1100"/>
              <a:buNone/>
            </a:pPr>
            <a:r>
              <a:rPr lang="en" sz="950">
                <a:solidFill>
                  <a:schemeClr val="dk1"/>
                </a:solidFill>
              </a:rPr>
              <a:t>	2.	</a:t>
            </a:r>
            <a:r>
              <a:rPr lang="en" sz="950" b="1">
                <a:solidFill>
                  <a:schemeClr val="dk1"/>
                </a:solidFill>
              </a:rPr>
              <a:t>Poder sobre:</a:t>
            </a:r>
            <a:r>
              <a:rPr lang="en" sz="950">
                <a:solidFill>
                  <a:schemeClr val="dk1"/>
                </a:solidFill>
              </a:rPr>
              <a:t> Cuando tus intereses difieren de los de quienes poseen los recursos que necesitas (un tomador de decisiones, un político, una empresa), entonces debes descubrir cómo aprovechar los recursos que tienes.</a:t>
            </a:r>
            <a:endParaRPr sz="950">
              <a:solidFill>
                <a:schemeClr val="dk1"/>
              </a:solidFill>
            </a:endParaRPr>
          </a:p>
          <a:p>
            <a:pPr marL="914400" lvl="0" indent="-288925" algn="l" rtl="0">
              <a:lnSpc>
                <a:spcPct val="100000"/>
              </a:lnSpc>
              <a:spcBef>
                <a:spcPts val="0"/>
              </a:spcBef>
              <a:spcAft>
                <a:spcPts val="0"/>
              </a:spcAft>
              <a:buClr>
                <a:schemeClr val="dk1"/>
              </a:buClr>
              <a:buSzPts val="950"/>
              <a:buChar char="●"/>
            </a:pPr>
            <a:r>
              <a:rPr lang="en" sz="950" b="1">
                <a:solidFill>
                  <a:schemeClr val="dk1"/>
                </a:solidFill>
              </a:rPr>
              <a:t>Punto de partida:</a:t>
            </a:r>
            <a:r>
              <a:rPr lang="en" sz="950">
                <a:solidFill>
                  <a:schemeClr val="dk1"/>
                </a:solidFill>
              </a:rPr>
              <a:t> ¿Qué tengo yo que el tomador de decisiones necesita? (Votos, dinero, estabilidad, una buena reputación). </a:t>
            </a:r>
            <a:endParaRPr sz="950">
              <a:solidFill>
                <a:schemeClr val="dk1"/>
              </a:solidFill>
            </a:endParaRPr>
          </a:p>
          <a:p>
            <a:pPr marL="914400" lvl="0" indent="-288925" algn="l" rtl="0">
              <a:lnSpc>
                <a:spcPct val="100000"/>
              </a:lnSpc>
              <a:spcBef>
                <a:spcPts val="0"/>
              </a:spcBef>
              <a:spcAft>
                <a:spcPts val="0"/>
              </a:spcAft>
              <a:buClr>
                <a:schemeClr val="dk1"/>
              </a:buClr>
              <a:buSzPts val="950"/>
              <a:buChar char="●"/>
            </a:pPr>
            <a:r>
              <a:rPr lang="en" sz="950">
                <a:solidFill>
                  <a:schemeClr val="dk1"/>
                </a:solidFill>
              </a:rPr>
              <a:t>¿Qué necesita esa persona que yo tengo, para que pueda obtener acceso a lo que tiene y así satisfacer mis necesidades?</a:t>
            </a:r>
            <a:endParaRPr sz="950">
              <a:solidFill>
                <a:schemeClr val="dk1"/>
              </a:solidFill>
            </a:endParaRPr>
          </a:p>
          <a:p>
            <a:pPr marL="914400" lvl="0" indent="-288925" algn="l" rtl="0">
              <a:lnSpc>
                <a:spcPct val="100000"/>
              </a:lnSpc>
              <a:spcBef>
                <a:spcPts val="0"/>
              </a:spcBef>
              <a:spcAft>
                <a:spcPts val="0"/>
              </a:spcAft>
              <a:buClr>
                <a:schemeClr val="dk1"/>
              </a:buClr>
              <a:buSzPts val="950"/>
              <a:buChar char="●"/>
            </a:pPr>
            <a:r>
              <a:rPr lang="en" sz="950">
                <a:solidFill>
                  <a:schemeClr val="dk1"/>
                </a:solidFill>
              </a:rPr>
              <a:t>A esto lo llamamos </a:t>
            </a:r>
            <a:r>
              <a:rPr lang="en" sz="950" b="1">
                <a:solidFill>
                  <a:schemeClr val="dk1"/>
                </a:solidFill>
              </a:rPr>
              <a:t>poder sobre</a:t>
            </a:r>
            <a:r>
              <a:rPr lang="en" sz="950">
                <a:solidFill>
                  <a:schemeClr val="dk1"/>
                </a:solidFill>
              </a:rPr>
              <a:t>.</a:t>
            </a:r>
            <a:endParaRPr sz="95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50">
                <a:solidFill>
                  <a:schemeClr val="dk1"/>
                </a:solidFill>
              </a:rPr>
              <a:t>	3.	Introducimos este concepto al principio porque la organización trata precisamente de esto: </a:t>
            </a:r>
            <a:r>
              <a:rPr lang="en" sz="950" b="1">
                <a:solidFill>
                  <a:schemeClr val="dk1"/>
                </a:solidFill>
              </a:rPr>
              <a:t>no de obtener poder de otra parte, sino de construirlo desde las propias comunidades que organizamos.</a:t>
            </a:r>
            <a:endParaRPr sz="950"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50">
                <a:solidFill>
                  <a:schemeClr val="dk1"/>
                </a:solidFill>
              </a:rPr>
              <a:t>	4.	Muy a menudo, el problema es que la gente no tiene poder. Hay muchos problemas diferentes, pero si los alineamos, vemos que suelen ser las mismas personas quienes pierden siempre. Entonces, en lugar de abordar los problemas por separado, proponemos mirar el poder y entender cómo construirlo para poder abordar todas estas cuestiones de manera efectiva.</a:t>
            </a:r>
            <a:endParaRPr sz="950">
              <a:solidFill>
                <a:schemeClr val="dk1"/>
              </a:solidFill>
            </a:endParaRPr>
          </a:p>
          <a:p>
            <a:pPr marL="0" lvl="0" indent="0" algn="l" rtl="0">
              <a:lnSpc>
                <a:spcPct val="100000"/>
              </a:lnSpc>
              <a:spcBef>
                <a:spcPts val="0"/>
              </a:spcBef>
              <a:spcAft>
                <a:spcPts val="0"/>
              </a:spcAft>
              <a:buSzPts val="1100"/>
              <a:buNone/>
            </a:pPr>
            <a:endParaRPr sz="1000">
              <a:solidFill>
                <a:srgbClr val="54362A"/>
              </a:solidFill>
            </a:endParaRPr>
          </a:p>
        </p:txBody>
      </p:sp>
      <p:sp>
        <p:nvSpPr>
          <p:cNvPr id="617" name="Google Shape;617;g36a903020b6_1_524:notes">
            <a:extLst>
              <a:ext uri="{FF2B5EF4-FFF2-40B4-BE49-F238E27FC236}">
                <a16:creationId xmlns:a16="http://schemas.microsoft.com/office/drawing/2014/main" id="{19C7BE2A-1F45-6A81-E74E-CFDD3E23E61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465288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36a903020b6_1_5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g36a903020b6_1_5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 sz="950">
                <a:solidFill>
                  <a:schemeClr val="dk1"/>
                </a:solidFill>
              </a:rPr>
              <a:t>En medio de la incertidumbre, puede ser útil tener preguntas que nos orienten. ¿Qué preguntas nos hacemos para anclarnos? De manera muy apropiada, los organizadores tienen algunas preguntas que deben hacerse a sí mismos.</a:t>
            </a:r>
            <a:endParaRPr sz="950">
              <a:solidFill>
                <a:schemeClr val="dk1"/>
              </a:solidFill>
            </a:endParaRPr>
          </a:p>
          <a:p>
            <a:pPr marL="457200" lvl="0" indent="-288925" algn="l" rtl="0">
              <a:lnSpc>
                <a:spcPct val="100000"/>
              </a:lnSpc>
              <a:spcBef>
                <a:spcPts val="0"/>
              </a:spcBef>
              <a:spcAft>
                <a:spcPts val="0"/>
              </a:spcAft>
              <a:buClr>
                <a:schemeClr val="dk1"/>
              </a:buClr>
              <a:buSzPts val="950"/>
              <a:buChar char="●"/>
            </a:pPr>
            <a:r>
              <a:rPr lang="en" sz="950">
                <a:solidFill>
                  <a:schemeClr val="dk1"/>
                </a:solidFill>
              </a:rPr>
              <a:t>Organizar es una forma particular de liderazgo que se enfoca en identificar y desarrollar liderazgo, construir comunidad en torno a ese liderazgo y lograr el cambio.</a:t>
            </a:r>
            <a:endParaRPr sz="950">
              <a:solidFill>
                <a:schemeClr val="dk1"/>
              </a:solidFill>
            </a:endParaRPr>
          </a:p>
          <a:p>
            <a:pPr marL="457200" lvl="0" indent="-288925" algn="l" rtl="0">
              <a:lnSpc>
                <a:spcPct val="100000"/>
              </a:lnSpc>
              <a:spcBef>
                <a:spcPts val="0"/>
              </a:spcBef>
              <a:spcAft>
                <a:spcPts val="0"/>
              </a:spcAft>
              <a:buClr>
                <a:schemeClr val="dk1"/>
              </a:buClr>
              <a:buSzPts val="950"/>
              <a:buChar char="●"/>
            </a:pPr>
            <a:r>
              <a:rPr lang="en" sz="950" b="1">
                <a:solidFill>
                  <a:schemeClr val="dk1"/>
                </a:solidFill>
              </a:rPr>
              <a:t>UNO: ¿Quiénes son mi gente? </a:t>
            </a:r>
            <a:r>
              <a:rPr lang="en" sz="950">
                <a:solidFill>
                  <a:schemeClr val="dk1"/>
                </a:solidFill>
              </a:rPr>
              <a:t>Comienza con una pregunta fundamental: </a:t>
            </a:r>
            <a:r>
              <a:rPr lang="en" sz="950" i="1">
                <a:solidFill>
                  <a:schemeClr val="dk1"/>
                </a:solidFill>
              </a:rPr>
              <a:t>No cuál es mi problema, sino quiénes son mi gente. </a:t>
            </a:r>
            <a:endParaRPr sz="950" b="1">
              <a:solidFill>
                <a:schemeClr val="dk1"/>
              </a:solidFill>
            </a:endParaRPr>
          </a:p>
          <a:p>
            <a:pPr marL="914400" lvl="1" indent="-288925" algn="l" rtl="0">
              <a:lnSpc>
                <a:spcPct val="100000"/>
              </a:lnSpc>
              <a:spcBef>
                <a:spcPts val="0"/>
              </a:spcBef>
              <a:spcAft>
                <a:spcPts val="0"/>
              </a:spcAft>
              <a:buClr>
                <a:schemeClr val="dk1"/>
              </a:buClr>
              <a:buSzPts val="950"/>
              <a:buChar char="○"/>
            </a:pPr>
            <a:r>
              <a:rPr lang="en" sz="950">
                <a:solidFill>
                  <a:schemeClr val="dk1"/>
                </a:solidFill>
              </a:rPr>
              <a:t>No se trata de cuál es mi problema, sino de </a:t>
            </a:r>
            <a:r>
              <a:rPr lang="en" sz="950" i="1">
                <a:solidFill>
                  <a:schemeClr val="dk1"/>
                </a:solidFill>
              </a:rPr>
              <a:t>quiénes son las personas con suficiente preocupación en común</a:t>
            </a:r>
            <a:r>
              <a:rPr lang="en" sz="950">
                <a:solidFill>
                  <a:schemeClr val="dk1"/>
                </a:solidFill>
              </a:rPr>
              <a:t> como para que yo asuma la responsabilidad de liderazgo en relación con esta comunidad o este grupo de personas.</a:t>
            </a:r>
            <a:endParaRPr sz="950">
              <a:solidFill>
                <a:schemeClr val="dk1"/>
              </a:solidFill>
            </a:endParaRPr>
          </a:p>
          <a:p>
            <a:pPr marL="457200" lvl="0" indent="-288925" algn="l" rtl="0">
              <a:lnSpc>
                <a:spcPct val="100000"/>
              </a:lnSpc>
              <a:spcBef>
                <a:spcPts val="0"/>
              </a:spcBef>
              <a:spcAft>
                <a:spcPts val="0"/>
              </a:spcAft>
              <a:buClr>
                <a:schemeClr val="dk1"/>
              </a:buClr>
              <a:buSzPts val="950"/>
              <a:buChar char="●"/>
            </a:pPr>
            <a:r>
              <a:rPr lang="en" sz="950" b="1">
                <a:solidFill>
                  <a:schemeClr val="dk1"/>
                </a:solidFill>
              </a:rPr>
              <a:t>DOS: ¿Cuál es su problema?</a:t>
            </a:r>
            <a:endParaRPr sz="950" b="1">
              <a:solidFill>
                <a:schemeClr val="dk1"/>
              </a:solidFill>
            </a:endParaRPr>
          </a:p>
          <a:p>
            <a:pPr marL="914400" lvl="1" indent="-288925" algn="l" rtl="0">
              <a:lnSpc>
                <a:spcPct val="100000"/>
              </a:lnSpc>
              <a:spcBef>
                <a:spcPts val="0"/>
              </a:spcBef>
              <a:spcAft>
                <a:spcPts val="0"/>
              </a:spcAft>
              <a:buClr>
                <a:schemeClr val="dk1"/>
              </a:buClr>
              <a:buSzPts val="950"/>
              <a:buChar char="○"/>
            </a:pPr>
            <a:r>
              <a:rPr lang="en" sz="950">
                <a:solidFill>
                  <a:schemeClr val="dk1"/>
                </a:solidFill>
              </a:rPr>
              <a:t>¿Cuáles son los problemas desde su experiencia y su propia comprensión del problema? No lo que nosotros creemos que es el problema, sino lo que </a:t>
            </a:r>
            <a:r>
              <a:rPr lang="en" sz="950" b="1">
                <a:solidFill>
                  <a:schemeClr val="dk1"/>
                </a:solidFill>
              </a:rPr>
              <a:t>ellos</a:t>
            </a:r>
            <a:r>
              <a:rPr lang="en" sz="950">
                <a:solidFill>
                  <a:schemeClr val="dk1"/>
                </a:solidFill>
              </a:rPr>
              <a:t> consideran que es el problema, lo cual nos permitirá trabajar juntos.</a:t>
            </a:r>
            <a:endParaRPr sz="950">
              <a:solidFill>
                <a:schemeClr val="dk1"/>
              </a:solidFill>
            </a:endParaRPr>
          </a:p>
          <a:p>
            <a:pPr marL="914400" lvl="1" indent="-288925" algn="l" rtl="0">
              <a:lnSpc>
                <a:spcPct val="100000"/>
              </a:lnSpc>
              <a:spcBef>
                <a:spcPts val="0"/>
              </a:spcBef>
              <a:spcAft>
                <a:spcPts val="0"/>
              </a:spcAft>
              <a:buClr>
                <a:schemeClr val="dk1"/>
              </a:buClr>
              <a:buSzPts val="950"/>
              <a:buChar char="○"/>
            </a:pPr>
            <a:r>
              <a:rPr lang="en" sz="950">
                <a:solidFill>
                  <a:schemeClr val="dk1"/>
                </a:solidFill>
              </a:rPr>
              <a:t>No se trata necesariamente de obtener un título en economía o derecho para trabajar con comunidades y mejorar sus circunstancias, sino más bien de desarrollar la </a:t>
            </a:r>
            <a:r>
              <a:rPr lang="en" sz="950" b="1">
                <a:solidFill>
                  <a:schemeClr val="dk1"/>
                </a:solidFill>
              </a:rPr>
              <a:t>capacidad relacional</a:t>
            </a:r>
            <a:r>
              <a:rPr lang="en" sz="950">
                <a:solidFill>
                  <a:schemeClr val="dk1"/>
                </a:solidFill>
              </a:rPr>
              <a:t> necesaria para hacerlo.</a:t>
            </a:r>
            <a:endParaRPr sz="950">
              <a:solidFill>
                <a:schemeClr val="dk1"/>
              </a:solidFill>
            </a:endParaRPr>
          </a:p>
          <a:p>
            <a:pPr marL="914400" lvl="1" indent="-288925" algn="l" rtl="0">
              <a:lnSpc>
                <a:spcPct val="100000"/>
              </a:lnSpc>
              <a:spcBef>
                <a:spcPts val="0"/>
              </a:spcBef>
              <a:spcAft>
                <a:spcPts val="0"/>
              </a:spcAft>
              <a:buClr>
                <a:schemeClr val="dk1"/>
              </a:buClr>
              <a:buSzPts val="950"/>
              <a:buChar char="○"/>
            </a:pPr>
            <a:r>
              <a:rPr lang="en" sz="950" b="1">
                <a:solidFill>
                  <a:schemeClr val="dk1"/>
                </a:solidFill>
              </a:rPr>
              <a:t>PREGUNTA:</a:t>
            </a:r>
            <a:r>
              <a:rPr lang="en" sz="950">
                <a:solidFill>
                  <a:schemeClr val="dk1"/>
                </a:solidFill>
              </a:rPr>
              <a:t> ¿Cuál suele ser la reacción cuando alguien más te dice cuáles son tus problemas?</a:t>
            </a:r>
            <a:endParaRPr sz="950">
              <a:solidFill>
                <a:schemeClr val="dk1"/>
              </a:solidFill>
            </a:endParaRPr>
          </a:p>
          <a:p>
            <a:pPr marL="457200" lvl="0" indent="-288925" algn="l" rtl="0">
              <a:lnSpc>
                <a:spcPct val="100000"/>
              </a:lnSpc>
              <a:spcBef>
                <a:spcPts val="0"/>
              </a:spcBef>
              <a:spcAft>
                <a:spcPts val="0"/>
              </a:spcAft>
              <a:buClr>
                <a:schemeClr val="dk1"/>
              </a:buClr>
              <a:buSzPts val="950"/>
              <a:buChar char="●"/>
            </a:pPr>
            <a:r>
              <a:rPr lang="en" sz="950" b="1">
                <a:solidFill>
                  <a:schemeClr val="dk1"/>
                </a:solidFill>
              </a:rPr>
              <a:t>TRES: ¿Cómo puedo trabajar con ellos para desarrollar su capacidad de convertir sus recursos en el poder que necesitan para enfrentar esos desafíos?</a:t>
            </a:r>
            <a:endParaRPr sz="950" b="1">
              <a:solidFill>
                <a:schemeClr val="dk1"/>
              </a:solidFill>
            </a:endParaRPr>
          </a:p>
          <a:p>
            <a:pPr marL="0" lvl="0" indent="0" algn="l" rtl="0">
              <a:lnSpc>
                <a:spcPct val="100000"/>
              </a:lnSpc>
              <a:spcBef>
                <a:spcPts val="0"/>
              </a:spcBef>
              <a:spcAft>
                <a:spcPts val="0"/>
              </a:spcAft>
              <a:buSzPts val="1100"/>
              <a:buNone/>
            </a:pPr>
            <a:endParaRPr sz="1000">
              <a:solidFill>
                <a:schemeClr val="dk1"/>
              </a:solidFill>
              <a:latin typeface="Calibri"/>
              <a:ea typeface="Calibri"/>
              <a:cs typeface="Calibri"/>
              <a:sym typeface="Calibri"/>
            </a:endParaRPr>
          </a:p>
        </p:txBody>
      </p:sp>
      <p:sp>
        <p:nvSpPr>
          <p:cNvPr id="609" name="Google Shape;609;g36a903020b6_1_5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55</a:t>
            </a:fld>
            <a:endParaRPr sz="1400" b="0" i="0" u="none" strike="noStrike" cap="none">
              <a:solidFill>
                <a:srgbClr val="000000"/>
              </a:solidFill>
              <a:latin typeface="Arial"/>
              <a:ea typeface="Arial"/>
              <a:cs typeface="Arial"/>
              <a:sym typeface="Arial"/>
            </a:endParaRPr>
          </a:p>
        </p:txBody>
      </p:sp>
      <p:sp>
        <p:nvSpPr>
          <p:cNvPr id="610" name="Google Shape;610;g36a903020b6_1_514: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www.arcofchange.com  abel@arcofchange.com</a:t>
            </a:r>
            <a:endParaRPr sz="1400" b="0" i="0" u="none" strike="noStrike" cap="none">
              <a:solidFill>
                <a:srgbClr val="000000"/>
              </a:solidFill>
              <a:latin typeface="Arial"/>
              <a:ea typeface="Arial"/>
              <a:cs typeface="Arial"/>
              <a:sym typeface="Arial"/>
            </a:endParaRPr>
          </a:p>
        </p:txBody>
      </p:sp>
      <p:sp>
        <p:nvSpPr>
          <p:cNvPr id="611" name="Google Shape;611;g36a903020b6_1_514:notes"/>
          <p:cNvSpPr txBox="1">
            <a:spLocks noGrp="1"/>
          </p:cNvSpPr>
          <p:nvPr>
            <p:ph type="hdr" idx="3"/>
          </p:nvPr>
        </p:nvSpPr>
        <p:spPr>
          <a:xfrm>
            <a:off x="0" y="0"/>
            <a:ext cx="2971800" cy="45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The Arc of Change</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333097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a:extLst>
            <a:ext uri="{FF2B5EF4-FFF2-40B4-BE49-F238E27FC236}">
              <a16:creationId xmlns:a16="http://schemas.microsoft.com/office/drawing/2014/main" id="{1AAC34B1-C52F-4ED2-B78C-1A89630D8437}"/>
            </a:ext>
          </a:extLst>
        </p:cNvPr>
        <p:cNvGrpSpPr/>
        <p:nvPr/>
      </p:nvGrpSpPr>
      <p:grpSpPr>
        <a:xfrm>
          <a:off x="0" y="0"/>
          <a:ext cx="0" cy="0"/>
          <a:chOff x="0" y="0"/>
          <a:chExt cx="0" cy="0"/>
        </a:xfrm>
      </p:grpSpPr>
      <p:sp>
        <p:nvSpPr>
          <p:cNvPr id="902" name="Google Shape;902;g36a903020b6_1_794:notes">
            <a:extLst>
              <a:ext uri="{FF2B5EF4-FFF2-40B4-BE49-F238E27FC236}">
                <a16:creationId xmlns:a16="http://schemas.microsoft.com/office/drawing/2014/main" id="{84138D8A-5172-9284-4368-0511A5BC2D2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3" name="Google Shape;903;g36a903020b6_1_794:notes">
            <a:extLst>
              <a:ext uri="{FF2B5EF4-FFF2-40B4-BE49-F238E27FC236}">
                <a16:creationId xmlns:a16="http://schemas.microsoft.com/office/drawing/2014/main" id="{80534B9C-B125-87AF-DC7F-CA3FB4B79BA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Cuando hablamos de </a:t>
            </a:r>
            <a:r>
              <a:rPr lang="en" b="1">
                <a:solidFill>
                  <a:schemeClr val="dk1"/>
                </a:solidFill>
              </a:rPr>
              <a:t>estrategia</a:t>
            </a:r>
            <a:r>
              <a:rPr lang="en">
                <a:solidFill>
                  <a:schemeClr val="dk1"/>
                </a:solidFill>
              </a:rPr>
              <a:t>, hay cinco elementos clave que debemos considerar:</a:t>
            </a: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1. Personas – Nuestra base o comunidad principal</a:t>
            </a:r>
            <a:endParaRPr sz="13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¿Quiénes son las personas que están en el centro de este proceso? ¿Quién es nuestra base, nuestro grupo constituido?</a:t>
            </a:r>
            <a:br>
              <a:rPr lang="en">
                <a:solidFill>
                  <a:schemeClr val="dk1"/>
                </a:solidFill>
              </a:rPr>
            </a:br>
            <a:r>
              <a:rPr lang="en">
                <a:solidFill>
                  <a:schemeClr val="dk1"/>
                </a:solidFill>
              </a:rPr>
              <a:t> Son </a:t>
            </a:r>
            <a:r>
              <a:rPr lang="en" b="1">
                <a:solidFill>
                  <a:schemeClr val="dk1"/>
                </a:solidFill>
              </a:rPr>
              <a:t>las personas directamente afectadas</a:t>
            </a:r>
            <a:r>
              <a:rPr lang="en">
                <a:solidFill>
                  <a:schemeClr val="dk1"/>
                </a:solidFill>
              </a:rPr>
              <a:t> y las que tienen el mayor interés en lograr el cambio.</a:t>
            </a: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2. Cambio – ¿Qué necesitan en un sentido más amplio?</a:t>
            </a:r>
            <a:endParaRPr sz="13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¿Qué necesitan realmente estas personas?</a:t>
            </a:r>
            <a:br>
              <a:rPr lang="en">
                <a:solidFill>
                  <a:schemeClr val="dk1"/>
                </a:solidFill>
              </a:rPr>
            </a:br>
            <a:r>
              <a:rPr lang="en">
                <a:solidFill>
                  <a:schemeClr val="dk1"/>
                </a:solidFill>
              </a:rPr>
              <a:t> ¿Equidad racial? ¿Un sindicato? ¿Educación de calidad? ¿Un nuevo partido político?</a:t>
            </a:r>
            <a:br>
              <a:rPr lang="en">
                <a:solidFill>
                  <a:schemeClr val="dk1"/>
                </a:solidFill>
              </a:rPr>
            </a:br>
            <a:r>
              <a:rPr lang="en">
                <a:solidFill>
                  <a:schemeClr val="dk1"/>
                </a:solidFill>
              </a:rPr>
              <a:t> Este es el </a:t>
            </a:r>
            <a:r>
              <a:rPr lang="en" b="1">
                <a:solidFill>
                  <a:schemeClr val="dk1"/>
                </a:solidFill>
              </a:rPr>
              <a:t>cambio profundo o estructural</a:t>
            </a:r>
            <a:r>
              <a:rPr lang="en">
                <a:solidFill>
                  <a:schemeClr val="dk1"/>
                </a:solidFill>
              </a:rPr>
              <a:t> que buscamos.</a:t>
            </a: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3. Objetivo estratégico – ¿Cómo convertimos esa necesidad en algo alcanzable?</a:t>
            </a:r>
            <a:endParaRPr sz="13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Debemos traducir esa necesidad en </a:t>
            </a:r>
            <a:r>
              <a:rPr lang="en" b="1">
                <a:solidFill>
                  <a:schemeClr val="dk1"/>
                </a:solidFill>
              </a:rPr>
              <a:t>una meta concreta</a:t>
            </a:r>
            <a:r>
              <a:rPr lang="en">
                <a:solidFill>
                  <a:schemeClr val="dk1"/>
                </a:solidFill>
              </a:rPr>
              <a:t> que podamos trabajar:</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Aprobar una ley,</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Conseguir un nuevo programa de apoyo escolar,</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Construir una nueva escuela,</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Ganar una elección</a:t>
            </a:r>
            <a:r>
              <a:rPr lang="en">
                <a:solidFill>
                  <a:schemeClr val="dk1"/>
                </a:solidFill>
              </a:rPr>
              <a:t>.</a:t>
            </a:r>
            <a:br>
              <a:rPr lang="en">
                <a:solidFill>
                  <a:schemeClr val="dk1"/>
                </a:solidFill>
              </a:rPr>
            </a:br>
            <a:r>
              <a:rPr lang="en">
                <a:solidFill>
                  <a:schemeClr val="dk1"/>
                </a:solidFill>
              </a:rPr>
              <a:t> Se trata de </a:t>
            </a:r>
            <a:r>
              <a:rPr lang="en" b="1">
                <a:solidFill>
                  <a:schemeClr val="dk1"/>
                </a:solidFill>
              </a:rPr>
              <a:t>tomar ese gran cambio deseado y definir un primer objetivo estratégico alcanzable</a:t>
            </a:r>
            <a:r>
              <a:rPr lang="en">
                <a:solidFill>
                  <a:schemeClr val="dk1"/>
                </a:solidFill>
              </a:rPr>
              <a:t>.</a:t>
            </a:r>
            <a:br>
              <a:rPr lang="en">
                <a:solidFill>
                  <a:schemeClr val="dk1"/>
                </a:solidFill>
              </a:rPr>
            </a:b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4. Poder – ¿Cómo podemos realmente lograrlo?</a:t>
            </a:r>
            <a:endParaRPr sz="13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¿Con qué </a:t>
            </a:r>
            <a:r>
              <a:rPr lang="en" b="1">
                <a:solidFill>
                  <a:schemeClr val="dk1"/>
                </a:solidFill>
              </a:rPr>
              <a:t>poder cuentan las personas</a:t>
            </a:r>
            <a:r>
              <a:rPr lang="en">
                <a:solidFill>
                  <a:schemeClr val="dk1"/>
                </a:solidFill>
              </a:rPr>
              <a:t> para alcanzar ese objetivo?</a:t>
            </a:r>
            <a:br>
              <a:rPr lang="en">
                <a:solidFill>
                  <a:schemeClr val="dk1"/>
                </a:solidFill>
              </a:rPr>
            </a:br>
            <a:r>
              <a:rPr lang="en">
                <a:solidFill>
                  <a:schemeClr val="dk1"/>
                </a:solidFill>
              </a:rPr>
              <a:t> ¿Qué tipo de poder necesitamos construir o activar?</a:t>
            </a:r>
            <a:br>
              <a:rPr lang="en">
                <a:solidFill>
                  <a:schemeClr val="dk1"/>
                </a:solidFill>
              </a:rPr>
            </a:br>
            <a:r>
              <a:rPr lang="en">
                <a:solidFill>
                  <a:schemeClr val="dk1"/>
                </a:solidFill>
              </a:rPr>
              <a:t> ¿A través de alianzas, presión pública, movilización directa?</a:t>
            </a: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5. Tácticas y cronograma – ¿Qué hacemos y cuándo?</a:t>
            </a:r>
            <a:endParaRPr sz="13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¿Qué tácticas usaremos para avanzar hacia ese objetivo?</a:t>
            </a:r>
            <a:br>
              <a:rPr lang="en">
                <a:solidFill>
                  <a:schemeClr val="dk1"/>
                </a:solidFill>
              </a:rPr>
            </a:br>
            <a:r>
              <a:rPr lang="en">
                <a:solidFill>
                  <a:schemeClr val="dk1"/>
                </a:solidFill>
              </a:rPr>
              <a:t> ¿Marchas? ¿Reuniones con tomadores de decisión? ¿Acción directa? ¿Campañas en medios?</a:t>
            </a:r>
            <a:br>
              <a:rPr lang="en">
                <a:solidFill>
                  <a:schemeClr val="dk1"/>
                </a:solidFill>
              </a:rPr>
            </a:br>
            <a:r>
              <a:rPr lang="en">
                <a:solidFill>
                  <a:schemeClr val="dk1"/>
                </a:solidFill>
              </a:rPr>
              <a:t> Y </a:t>
            </a:r>
            <a:r>
              <a:rPr lang="en" b="1">
                <a:solidFill>
                  <a:schemeClr val="dk1"/>
                </a:solidFill>
              </a:rPr>
              <a:t>¿cuál es nuestro cronograma?</a:t>
            </a:r>
            <a:r>
              <a:rPr lang="en">
                <a:solidFill>
                  <a:schemeClr val="dk1"/>
                </a:solidFill>
              </a:rPr>
              <a:t> ¿Cómo se ve la ruta en el tiempo para alcanzar esa meta?</a:t>
            </a:r>
            <a:endParaRPr>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a:solidFill>
                  <a:schemeClr val="dk1"/>
                </a:solidFill>
              </a:rPr>
              <a:t>Pensar en estos cinco elementos nos ayuda a </a:t>
            </a:r>
            <a:r>
              <a:rPr lang="en" b="1">
                <a:solidFill>
                  <a:schemeClr val="dk1"/>
                </a:solidFill>
              </a:rPr>
              <a:t>pasar del deseo de cambio a una estrategia clara, concreta y con capacidad de acción.</a:t>
            </a:r>
            <a:endParaRPr>
              <a:solidFill>
                <a:schemeClr val="dk1"/>
              </a:solidFill>
            </a:endParaRPr>
          </a:p>
        </p:txBody>
      </p:sp>
    </p:spTree>
    <p:extLst>
      <p:ext uri="{BB962C8B-B14F-4D97-AF65-F5344CB8AC3E}">
        <p14:creationId xmlns:p14="http://schemas.microsoft.com/office/powerpoint/2010/main" val="31078107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36a903020b6_1_7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7" name="Google Shape;897;g36a903020b6_1_7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200"/>
              <a:buChar char="•"/>
            </a:pPr>
            <a:r>
              <a:rPr lang="en">
                <a:solidFill>
                  <a:schemeClr val="dk1"/>
                </a:solidFill>
              </a:rPr>
              <a:t>La </a:t>
            </a:r>
            <a:r>
              <a:rPr lang="en" b="1">
                <a:solidFill>
                  <a:schemeClr val="dk1"/>
                </a:solidFill>
              </a:rPr>
              <a:t>mejor definición de estrategia</a:t>
            </a:r>
            <a:r>
              <a:rPr lang="en">
                <a:solidFill>
                  <a:schemeClr val="dk1"/>
                </a:solidFill>
              </a:rPr>
              <a:t> que hemos encontrado es esta:</a:t>
            </a:r>
            <a:endParaRPr>
              <a:solidFill>
                <a:schemeClr val="dk1"/>
              </a:solidFill>
            </a:endParaRPr>
          </a:p>
          <a:p>
            <a:pPr marL="0" marR="381000" lvl="0" indent="0" algn="l" rtl="0">
              <a:lnSpc>
                <a:spcPct val="115000"/>
              </a:lnSpc>
              <a:spcBef>
                <a:spcPts val="0"/>
              </a:spcBef>
              <a:spcAft>
                <a:spcPts val="0"/>
              </a:spcAft>
              <a:buClr>
                <a:schemeClr val="dk1"/>
              </a:buClr>
              <a:buSzPts val="1200"/>
              <a:buChar char="•"/>
            </a:pPr>
            <a:r>
              <a:rPr lang="en" b="1">
                <a:solidFill>
                  <a:schemeClr val="dk1"/>
                </a:solidFill>
              </a:rPr>
              <a:t>La estrategia es un verbo</a:t>
            </a:r>
            <a:r>
              <a:rPr lang="en">
                <a:solidFill>
                  <a:schemeClr val="dk1"/>
                </a:solidFill>
              </a:rPr>
              <a:t> — algo que hacemos, no algo que simplemente tenemos.</a:t>
            </a:r>
            <a:endParaRPr>
              <a:solidFill>
                <a:schemeClr val="dk1"/>
              </a:solidFill>
            </a:endParaRPr>
          </a:p>
          <a:p>
            <a:pPr marL="0" lvl="0" indent="0" algn="l" rtl="0">
              <a:lnSpc>
                <a:spcPct val="115000"/>
              </a:lnSpc>
              <a:spcBef>
                <a:spcPts val="0"/>
              </a:spcBef>
              <a:spcAft>
                <a:spcPts val="0"/>
              </a:spcAft>
              <a:buClr>
                <a:schemeClr val="dk1"/>
              </a:buClr>
              <a:buSzPts val="1200"/>
              <a:buChar char="•"/>
            </a:pPr>
            <a:r>
              <a:rPr lang="en">
                <a:solidFill>
                  <a:schemeClr val="dk1"/>
                </a:solidFill>
              </a:rPr>
              <a:t>También implica ser </a:t>
            </a:r>
            <a:r>
              <a:rPr lang="en" b="1">
                <a:solidFill>
                  <a:schemeClr val="dk1"/>
                </a:solidFill>
              </a:rPr>
              <a:t>flexibles en la táctica</a:t>
            </a:r>
            <a:r>
              <a:rPr lang="en">
                <a:solidFill>
                  <a:schemeClr val="dk1"/>
                </a:solidFill>
              </a:rPr>
              <a:t>.</a:t>
            </a:r>
            <a:br>
              <a:rPr lang="en">
                <a:solidFill>
                  <a:schemeClr val="dk1"/>
                </a:solidFill>
              </a:rPr>
            </a:br>
            <a:r>
              <a:rPr lang="en">
                <a:solidFill>
                  <a:schemeClr val="dk1"/>
                </a:solidFill>
              </a:rPr>
              <a:t> Debemos </a:t>
            </a:r>
            <a:r>
              <a:rPr lang="en" b="1">
                <a:solidFill>
                  <a:schemeClr val="dk1"/>
                </a:solidFill>
              </a:rPr>
              <a:t>evitar la trampa</a:t>
            </a:r>
            <a:r>
              <a:rPr lang="en">
                <a:solidFill>
                  <a:schemeClr val="dk1"/>
                </a:solidFill>
              </a:rPr>
              <a:t> de comprometernos con una táctica en lugar de comprometernos con </a:t>
            </a:r>
            <a:r>
              <a:rPr lang="en" b="1">
                <a:solidFill>
                  <a:schemeClr val="dk1"/>
                </a:solidFill>
              </a:rPr>
              <a:t>una meta</a:t>
            </a:r>
            <a:r>
              <a:rPr lang="en">
                <a:solidFill>
                  <a:schemeClr val="dk1"/>
                </a:solidFill>
              </a:rPr>
              <a:t>.</a:t>
            </a:r>
            <a:br>
              <a:rPr lang="en">
                <a:solidFill>
                  <a:schemeClr val="dk1"/>
                </a:solidFill>
              </a:rPr>
            </a:br>
            <a:r>
              <a:rPr lang="en">
                <a:solidFill>
                  <a:schemeClr val="dk1"/>
                </a:solidFill>
              </a:rPr>
              <a:t> Es decir, </a:t>
            </a:r>
            <a:r>
              <a:rPr lang="en" b="1">
                <a:solidFill>
                  <a:schemeClr val="dk1"/>
                </a:solidFill>
              </a:rPr>
              <a:t>no confundir el medio con el fin</a:t>
            </a:r>
            <a:r>
              <a:rPr lang="en">
                <a:solidFill>
                  <a:schemeClr val="dk1"/>
                </a:solidFill>
              </a:rPr>
              <a:t>.</a:t>
            </a:r>
            <a:endParaRPr>
              <a:solidFill>
                <a:schemeClr val="dk1"/>
              </a:solidFill>
            </a:endParaRPr>
          </a:p>
          <a:p>
            <a:pPr marL="0" lvl="0" indent="0" algn="l" rtl="0">
              <a:lnSpc>
                <a:spcPct val="115000"/>
              </a:lnSpc>
              <a:spcBef>
                <a:spcPts val="0"/>
              </a:spcBef>
              <a:spcAft>
                <a:spcPts val="0"/>
              </a:spcAft>
              <a:buClr>
                <a:schemeClr val="dk1"/>
              </a:buClr>
              <a:buSzPts val="1200"/>
              <a:buChar char="•"/>
            </a:pPr>
            <a:r>
              <a:rPr lang="en">
                <a:solidFill>
                  <a:schemeClr val="dk1"/>
                </a:solidFill>
              </a:rPr>
              <a:t>Como seres humanos, </a:t>
            </a:r>
            <a:r>
              <a:rPr lang="en" b="1">
                <a:solidFill>
                  <a:schemeClr val="dk1"/>
                </a:solidFill>
              </a:rPr>
              <a:t>todas las personas estamos equipadas para hacer estrategia</a:t>
            </a:r>
            <a:r>
              <a:rPr lang="en">
                <a:solidFill>
                  <a:schemeClr val="dk1"/>
                </a:solidFill>
              </a:rPr>
              <a:t>.</a:t>
            </a:r>
            <a:br>
              <a:rPr lang="en">
                <a:solidFill>
                  <a:schemeClr val="dk1"/>
                </a:solidFill>
              </a:rPr>
            </a:br>
            <a:r>
              <a:rPr lang="en">
                <a:solidFill>
                  <a:schemeClr val="dk1"/>
                </a:solidFill>
              </a:rPr>
              <a:t> Lo importante es </a:t>
            </a:r>
            <a:r>
              <a:rPr lang="en" b="1">
                <a:solidFill>
                  <a:schemeClr val="dk1"/>
                </a:solidFill>
              </a:rPr>
              <a:t>reconocer esa capacidad en cada une de nosotres</a:t>
            </a:r>
            <a:r>
              <a:rPr lang="en">
                <a:solidFill>
                  <a:schemeClr val="dk1"/>
                </a:solidFill>
              </a:rPr>
              <a:t>.</a:t>
            </a:r>
            <a:endParaRPr>
              <a:solidFill>
                <a:schemeClr val="dk1"/>
              </a:solidFill>
            </a:endParaRPr>
          </a:p>
          <a:p>
            <a:pPr marL="0" lvl="0" indent="0" algn="l" rtl="0">
              <a:lnSpc>
                <a:spcPct val="115000"/>
              </a:lnSpc>
              <a:spcBef>
                <a:spcPts val="0"/>
              </a:spcBef>
              <a:spcAft>
                <a:spcPts val="0"/>
              </a:spcAft>
              <a:buClr>
                <a:schemeClr val="dk1"/>
              </a:buClr>
              <a:buSzPts val="1200"/>
              <a:buChar char="•"/>
            </a:pPr>
            <a:r>
              <a:rPr lang="en">
                <a:solidFill>
                  <a:schemeClr val="dk1"/>
                </a:solidFill>
              </a:rPr>
              <a:t>Y también es clave </a:t>
            </a:r>
            <a:r>
              <a:rPr lang="en" b="1">
                <a:solidFill>
                  <a:schemeClr val="dk1"/>
                </a:solidFill>
              </a:rPr>
              <a:t>evitar la sobrecomplicación</a:t>
            </a:r>
            <a:r>
              <a:rPr lang="en">
                <a:solidFill>
                  <a:schemeClr val="dk1"/>
                </a:solidFill>
              </a:rPr>
              <a:t>, que muchas veces </a:t>
            </a:r>
            <a:r>
              <a:rPr lang="en" b="1">
                <a:solidFill>
                  <a:schemeClr val="dk1"/>
                </a:solidFill>
              </a:rPr>
              <a:t>nos impide pensar con claridad</a:t>
            </a:r>
            <a:r>
              <a:rPr lang="en">
                <a:solidFill>
                  <a:schemeClr val="dk1"/>
                </a:solidFill>
              </a:rPr>
              <a:t> sobre lo que necesitamos hacer </a:t>
            </a:r>
            <a:r>
              <a:rPr lang="en" b="1">
                <a:solidFill>
                  <a:schemeClr val="dk1"/>
                </a:solidFill>
              </a:rPr>
              <a:t>aquí y ahora</a:t>
            </a:r>
            <a:r>
              <a:rPr lang="en">
                <a:solidFill>
                  <a:schemeClr val="dk1"/>
                </a:solidFill>
              </a:rPr>
              <a:t> para avanzar en lo que queremos lograr.</a:t>
            </a:r>
            <a:endParaRPr sz="1200">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36a903020b6_1_7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3" name="Google Shape;903;g36a903020b6_1_7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Cuando hablamos de </a:t>
            </a:r>
            <a:r>
              <a:rPr lang="en" b="1">
                <a:solidFill>
                  <a:schemeClr val="dk1"/>
                </a:solidFill>
              </a:rPr>
              <a:t>estrategia</a:t>
            </a:r>
            <a:r>
              <a:rPr lang="en">
                <a:solidFill>
                  <a:schemeClr val="dk1"/>
                </a:solidFill>
              </a:rPr>
              <a:t>, hay cinco elementos clave que debemos considerar:</a:t>
            </a: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1. Personas – Nuestra base o comunidad principal</a:t>
            </a:r>
            <a:endParaRPr sz="13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¿Quiénes son las personas que están en el centro de este proceso? ¿Quién es nuestra base, nuestro grupo constituido?</a:t>
            </a:r>
            <a:br>
              <a:rPr lang="en">
                <a:solidFill>
                  <a:schemeClr val="dk1"/>
                </a:solidFill>
              </a:rPr>
            </a:br>
            <a:r>
              <a:rPr lang="en">
                <a:solidFill>
                  <a:schemeClr val="dk1"/>
                </a:solidFill>
              </a:rPr>
              <a:t> Son </a:t>
            </a:r>
            <a:r>
              <a:rPr lang="en" b="1">
                <a:solidFill>
                  <a:schemeClr val="dk1"/>
                </a:solidFill>
              </a:rPr>
              <a:t>las personas directamente afectadas</a:t>
            </a:r>
            <a:r>
              <a:rPr lang="en">
                <a:solidFill>
                  <a:schemeClr val="dk1"/>
                </a:solidFill>
              </a:rPr>
              <a:t> y las que tienen el mayor interés en lograr el cambio.</a:t>
            </a: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2. Cambio – ¿Qué necesitan en un sentido más amplio?</a:t>
            </a:r>
            <a:endParaRPr sz="13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¿Qué necesitan realmente estas personas?</a:t>
            </a:r>
            <a:br>
              <a:rPr lang="en">
                <a:solidFill>
                  <a:schemeClr val="dk1"/>
                </a:solidFill>
              </a:rPr>
            </a:br>
            <a:r>
              <a:rPr lang="en">
                <a:solidFill>
                  <a:schemeClr val="dk1"/>
                </a:solidFill>
              </a:rPr>
              <a:t> ¿Equidad racial? ¿Un sindicato? ¿Educación de calidad? ¿Un nuevo partido político?</a:t>
            </a:r>
            <a:br>
              <a:rPr lang="en">
                <a:solidFill>
                  <a:schemeClr val="dk1"/>
                </a:solidFill>
              </a:rPr>
            </a:br>
            <a:r>
              <a:rPr lang="en">
                <a:solidFill>
                  <a:schemeClr val="dk1"/>
                </a:solidFill>
              </a:rPr>
              <a:t> Este es el </a:t>
            </a:r>
            <a:r>
              <a:rPr lang="en" b="1">
                <a:solidFill>
                  <a:schemeClr val="dk1"/>
                </a:solidFill>
              </a:rPr>
              <a:t>cambio profundo o estructural</a:t>
            </a:r>
            <a:r>
              <a:rPr lang="en">
                <a:solidFill>
                  <a:schemeClr val="dk1"/>
                </a:solidFill>
              </a:rPr>
              <a:t> que buscamos.</a:t>
            </a: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3. Objetivo estratégico – ¿Cómo convertimos esa necesidad en algo alcanzable?</a:t>
            </a:r>
            <a:endParaRPr sz="13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Debemos traducir esa necesidad en </a:t>
            </a:r>
            <a:r>
              <a:rPr lang="en" b="1">
                <a:solidFill>
                  <a:schemeClr val="dk1"/>
                </a:solidFill>
              </a:rPr>
              <a:t>una meta concreta</a:t>
            </a:r>
            <a:r>
              <a:rPr lang="en">
                <a:solidFill>
                  <a:schemeClr val="dk1"/>
                </a:solidFill>
              </a:rPr>
              <a:t> que podamos trabajar:</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Aprobar una ley,</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Conseguir un nuevo programa de apoyo escolar,</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Construir una nueva escuela,</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Ganar una elección</a:t>
            </a:r>
            <a:r>
              <a:rPr lang="en">
                <a:solidFill>
                  <a:schemeClr val="dk1"/>
                </a:solidFill>
              </a:rPr>
              <a:t>.</a:t>
            </a:r>
            <a:br>
              <a:rPr lang="en">
                <a:solidFill>
                  <a:schemeClr val="dk1"/>
                </a:solidFill>
              </a:rPr>
            </a:br>
            <a:r>
              <a:rPr lang="en">
                <a:solidFill>
                  <a:schemeClr val="dk1"/>
                </a:solidFill>
              </a:rPr>
              <a:t> Se trata de </a:t>
            </a:r>
            <a:r>
              <a:rPr lang="en" b="1">
                <a:solidFill>
                  <a:schemeClr val="dk1"/>
                </a:solidFill>
              </a:rPr>
              <a:t>tomar ese gran cambio deseado y definir un primer objetivo estratégico alcanzable</a:t>
            </a:r>
            <a:r>
              <a:rPr lang="en">
                <a:solidFill>
                  <a:schemeClr val="dk1"/>
                </a:solidFill>
              </a:rPr>
              <a:t>.</a:t>
            </a:r>
            <a:br>
              <a:rPr lang="en">
                <a:solidFill>
                  <a:schemeClr val="dk1"/>
                </a:solidFill>
              </a:rPr>
            </a:b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4. Poder – ¿Cómo podemos realmente lograrlo?</a:t>
            </a:r>
            <a:endParaRPr sz="13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¿Con qué </a:t>
            </a:r>
            <a:r>
              <a:rPr lang="en" b="1">
                <a:solidFill>
                  <a:schemeClr val="dk1"/>
                </a:solidFill>
              </a:rPr>
              <a:t>poder cuentan las personas</a:t>
            </a:r>
            <a:r>
              <a:rPr lang="en">
                <a:solidFill>
                  <a:schemeClr val="dk1"/>
                </a:solidFill>
              </a:rPr>
              <a:t> para alcanzar ese objetivo?</a:t>
            </a:r>
            <a:br>
              <a:rPr lang="en">
                <a:solidFill>
                  <a:schemeClr val="dk1"/>
                </a:solidFill>
              </a:rPr>
            </a:br>
            <a:r>
              <a:rPr lang="en">
                <a:solidFill>
                  <a:schemeClr val="dk1"/>
                </a:solidFill>
              </a:rPr>
              <a:t> ¿Qué tipo de poder necesitamos construir o activar?</a:t>
            </a:r>
            <a:br>
              <a:rPr lang="en">
                <a:solidFill>
                  <a:schemeClr val="dk1"/>
                </a:solidFill>
              </a:rPr>
            </a:br>
            <a:r>
              <a:rPr lang="en">
                <a:solidFill>
                  <a:schemeClr val="dk1"/>
                </a:solidFill>
              </a:rPr>
              <a:t> ¿A través de alianzas, presión pública, movilización directa?</a:t>
            </a: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5. Tácticas y cronograma – ¿Qué hacemos y cuándo?</a:t>
            </a:r>
            <a:endParaRPr sz="13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¿Qué tácticas usaremos para avanzar hacia ese objetivo?</a:t>
            </a:r>
            <a:br>
              <a:rPr lang="en">
                <a:solidFill>
                  <a:schemeClr val="dk1"/>
                </a:solidFill>
              </a:rPr>
            </a:br>
            <a:r>
              <a:rPr lang="en">
                <a:solidFill>
                  <a:schemeClr val="dk1"/>
                </a:solidFill>
              </a:rPr>
              <a:t> ¿Marchas? ¿Reuniones con tomadores de decisión? ¿Acción directa? ¿Campañas en medios?</a:t>
            </a:r>
            <a:br>
              <a:rPr lang="en">
                <a:solidFill>
                  <a:schemeClr val="dk1"/>
                </a:solidFill>
              </a:rPr>
            </a:br>
            <a:r>
              <a:rPr lang="en">
                <a:solidFill>
                  <a:schemeClr val="dk1"/>
                </a:solidFill>
              </a:rPr>
              <a:t> Y </a:t>
            </a:r>
            <a:r>
              <a:rPr lang="en" b="1">
                <a:solidFill>
                  <a:schemeClr val="dk1"/>
                </a:solidFill>
              </a:rPr>
              <a:t>¿cuál es nuestro cronograma?</a:t>
            </a:r>
            <a:r>
              <a:rPr lang="en">
                <a:solidFill>
                  <a:schemeClr val="dk1"/>
                </a:solidFill>
              </a:rPr>
              <a:t> ¿Cómo se ve la ruta en el tiempo para alcanzar esa meta?</a:t>
            </a:r>
            <a:endParaRPr>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a:solidFill>
                  <a:schemeClr val="dk1"/>
                </a:solidFill>
              </a:rPr>
              <a:t>Pensar en estos cinco elementos nos ayuda a </a:t>
            </a:r>
            <a:r>
              <a:rPr lang="en" b="1">
                <a:solidFill>
                  <a:schemeClr val="dk1"/>
                </a:solidFill>
              </a:rPr>
              <a:t>pasar del deseo de cambio a una estrategia clara, concreta y con capacidad de acción.</a:t>
            </a:r>
            <a:endParaRPr>
              <a:solidFill>
                <a:schemeClr val="dk1"/>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a:extLst>
            <a:ext uri="{FF2B5EF4-FFF2-40B4-BE49-F238E27FC236}">
              <a16:creationId xmlns:a16="http://schemas.microsoft.com/office/drawing/2014/main" id="{E308A47A-A559-7D32-0FBF-31BD1E367A9C}"/>
            </a:ext>
          </a:extLst>
        </p:cNvPr>
        <p:cNvGrpSpPr/>
        <p:nvPr/>
      </p:nvGrpSpPr>
      <p:grpSpPr>
        <a:xfrm>
          <a:off x="0" y="0"/>
          <a:ext cx="0" cy="0"/>
          <a:chOff x="0" y="0"/>
          <a:chExt cx="0" cy="0"/>
        </a:xfrm>
      </p:grpSpPr>
      <p:sp>
        <p:nvSpPr>
          <p:cNvPr id="902" name="Google Shape;902;g36a903020b6_1_794:notes">
            <a:extLst>
              <a:ext uri="{FF2B5EF4-FFF2-40B4-BE49-F238E27FC236}">
                <a16:creationId xmlns:a16="http://schemas.microsoft.com/office/drawing/2014/main" id="{10C61852-99D9-8555-6433-11862B8E800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3" name="Google Shape;903;g36a903020b6_1_794:notes">
            <a:extLst>
              <a:ext uri="{FF2B5EF4-FFF2-40B4-BE49-F238E27FC236}">
                <a16:creationId xmlns:a16="http://schemas.microsoft.com/office/drawing/2014/main" id="{0E254BFB-FB4C-D5D5-03D6-E23FE9919C5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Cuando hablamos de </a:t>
            </a:r>
            <a:r>
              <a:rPr lang="en" b="1">
                <a:solidFill>
                  <a:schemeClr val="dk1"/>
                </a:solidFill>
              </a:rPr>
              <a:t>estrategia</a:t>
            </a:r>
            <a:r>
              <a:rPr lang="en">
                <a:solidFill>
                  <a:schemeClr val="dk1"/>
                </a:solidFill>
              </a:rPr>
              <a:t>, hay cinco elementos clave que debemos considerar:</a:t>
            </a: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1. Personas – Nuestra base o comunidad principal</a:t>
            </a:r>
            <a:endParaRPr sz="13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¿Quiénes son las personas que están en el centro de este proceso? ¿Quién es nuestra base, nuestro grupo constituido?</a:t>
            </a:r>
            <a:br>
              <a:rPr lang="en">
                <a:solidFill>
                  <a:schemeClr val="dk1"/>
                </a:solidFill>
              </a:rPr>
            </a:br>
            <a:r>
              <a:rPr lang="en">
                <a:solidFill>
                  <a:schemeClr val="dk1"/>
                </a:solidFill>
              </a:rPr>
              <a:t> Son </a:t>
            </a:r>
            <a:r>
              <a:rPr lang="en" b="1">
                <a:solidFill>
                  <a:schemeClr val="dk1"/>
                </a:solidFill>
              </a:rPr>
              <a:t>las personas directamente afectadas</a:t>
            </a:r>
            <a:r>
              <a:rPr lang="en">
                <a:solidFill>
                  <a:schemeClr val="dk1"/>
                </a:solidFill>
              </a:rPr>
              <a:t> y las que tienen el mayor interés en lograr el cambio.</a:t>
            </a: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2. Cambio – ¿Qué necesitan en un sentido más amplio?</a:t>
            </a:r>
            <a:endParaRPr sz="13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¿Qué necesitan realmente estas personas?</a:t>
            </a:r>
            <a:br>
              <a:rPr lang="en">
                <a:solidFill>
                  <a:schemeClr val="dk1"/>
                </a:solidFill>
              </a:rPr>
            </a:br>
            <a:r>
              <a:rPr lang="en">
                <a:solidFill>
                  <a:schemeClr val="dk1"/>
                </a:solidFill>
              </a:rPr>
              <a:t> ¿Equidad racial? ¿Un sindicato? ¿Educación de calidad? ¿Un nuevo partido político?</a:t>
            </a:r>
            <a:br>
              <a:rPr lang="en">
                <a:solidFill>
                  <a:schemeClr val="dk1"/>
                </a:solidFill>
              </a:rPr>
            </a:br>
            <a:r>
              <a:rPr lang="en">
                <a:solidFill>
                  <a:schemeClr val="dk1"/>
                </a:solidFill>
              </a:rPr>
              <a:t> Este es el </a:t>
            </a:r>
            <a:r>
              <a:rPr lang="en" b="1">
                <a:solidFill>
                  <a:schemeClr val="dk1"/>
                </a:solidFill>
              </a:rPr>
              <a:t>cambio profundo o estructural</a:t>
            </a:r>
            <a:r>
              <a:rPr lang="en">
                <a:solidFill>
                  <a:schemeClr val="dk1"/>
                </a:solidFill>
              </a:rPr>
              <a:t> que buscamos.</a:t>
            </a: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3. Objetivo estratégico – ¿Cómo convertimos esa necesidad en algo alcanzable?</a:t>
            </a:r>
            <a:endParaRPr sz="13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Debemos traducir esa necesidad en </a:t>
            </a:r>
            <a:r>
              <a:rPr lang="en" b="1">
                <a:solidFill>
                  <a:schemeClr val="dk1"/>
                </a:solidFill>
              </a:rPr>
              <a:t>una meta concreta</a:t>
            </a:r>
            <a:r>
              <a:rPr lang="en">
                <a:solidFill>
                  <a:schemeClr val="dk1"/>
                </a:solidFill>
              </a:rPr>
              <a:t> que podamos trabajar:</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Aprobar una ley,</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Conseguir un nuevo programa de apoyo escolar,</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Construir una nueva escuela,</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Ganar una elección</a:t>
            </a:r>
            <a:r>
              <a:rPr lang="en">
                <a:solidFill>
                  <a:schemeClr val="dk1"/>
                </a:solidFill>
              </a:rPr>
              <a:t>.</a:t>
            </a:r>
            <a:br>
              <a:rPr lang="en">
                <a:solidFill>
                  <a:schemeClr val="dk1"/>
                </a:solidFill>
              </a:rPr>
            </a:br>
            <a:r>
              <a:rPr lang="en">
                <a:solidFill>
                  <a:schemeClr val="dk1"/>
                </a:solidFill>
              </a:rPr>
              <a:t> Se trata de </a:t>
            </a:r>
            <a:r>
              <a:rPr lang="en" b="1">
                <a:solidFill>
                  <a:schemeClr val="dk1"/>
                </a:solidFill>
              </a:rPr>
              <a:t>tomar ese gran cambio deseado y definir un primer objetivo estratégico alcanzable</a:t>
            </a:r>
            <a:r>
              <a:rPr lang="en">
                <a:solidFill>
                  <a:schemeClr val="dk1"/>
                </a:solidFill>
              </a:rPr>
              <a:t>.</a:t>
            </a:r>
            <a:br>
              <a:rPr lang="en">
                <a:solidFill>
                  <a:schemeClr val="dk1"/>
                </a:solidFill>
              </a:rPr>
            </a:b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4. Poder – ¿Cómo podemos realmente lograrlo?</a:t>
            </a:r>
            <a:endParaRPr sz="13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¿Con qué </a:t>
            </a:r>
            <a:r>
              <a:rPr lang="en" b="1">
                <a:solidFill>
                  <a:schemeClr val="dk1"/>
                </a:solidFill>
              </a:rPr>
              <a:t>poder cuentan las personas</a:t>
            </a:r>
            <a:r>
              <a:rPr lang="en">
                <a:solidFill>
                  <a:schemeClr val="dk1"/>
                </a:solidFill>
              </a:rPr>
              <a:t> para alcanzar ese objetivo?</a:t>
            </a:r>
            <a:br>
              <a:rPr lang="en">
                <a:solidFill>
                  <a:schemeClr val="dk1"/>
                </a:solidFill>
              </a:rPr>
            </a:br>
            <a:r>
              <a:rPr lang="en">
                <a:solidFill>
                  <a:schemeClr val="dk1"/>
                </a:solidFill>
              </a:rPr>
              <a:t> ¿Qué tipo de poder necesitamos construir o activar?</a:t>
            </a:r>
            <a:br>
              <a:rPr lang="en">
                <a:solidFill>
                  <a:schemeClr val="dk1"/>
                </a:solidFill>
              </a:rPr>
            </a:br>
            <a:r>
              <a:rPr lang="en">
                <a:solidFill>
                  <a:schemeClr val="dk1"/>
                </a:solidFill>
              </a:rPr>
              <a:t> ¿A través de alianzas, presión pública, movilización directa?</a:t>
            </a: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5. Tácticas y cronograma – ¿Qué hacemos y cuándo?</a:t>
            </a:r>
            <a:endParaRPr sz="13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¿Qué tácticas usaremos para avanzar hacia ese objetivo?</a:t>
            </a:r>
            <a:br>
              <a:rPr lang="en">
                <a:solidFill>
                  <a:schemeClr val="dk1"/>
                </a:solidFill>
              </a:rPr>
            </a:br>
            <a:r>
              <a:rPr lang="en">
                <a:solidFill>
                  <a:schemeClr val="dk1"/>
                </a:solidFill>
              </a:rPr>
              <a:t> ¿Marchas? ¿Reuniones con tomadores de decisión? ¿Acción directa? ¿Campañas en medios?</a:t>
            </a:r>
            <a:br>
              <a:rPr lang="en">
                <a:solidFill>
                  <a:schemeClr val="dk1"/>
                </a:solidFill>
              </a:rPr>
            </a:br>
            <a:r>
              <a:rPr lang="en">
                <a:solidFill>
                  <a:schemeClr val="dk1"/>
                </a:solidFill>
              </a:rPr>
              <a:t> Y </a:t>
            </a:r>
            <a:r>
              <a:rPr lang="en" b="1">
                <a:solidFill>
                  <a:schemeClr val="dk1"/>
                </a:solidFill>
              </a:rPr>
              <a:t>¿cuál es nuestro cronograma?</a:t>
            </a:r>
            <a:r>
              <a:rPr lang="en">
                <a:solidFill>
                  <a:schemeClr val="dk1"/>
                </a:solidFill>
              </a:rPr>
              <a:t> ¿Cómo se ve la ruta en el tiempo para alcanzar esa meta?</a:t>
            </a:r>
            <a:endParaRPr>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a:solidFill>
                  <a:schemeClr val="dk1"/>
                </a:solidFill>
              </a:rPr>
              <a:t>Pensar en estos cinco elementos nos ayuda a </a:t>
            </a:r>
            <a:r>
              <a:rPr lang="en" b="1">
                <a:solidFill>
                  <a:schemeClr val="dk1"/>
                </a:solidFill>
              </a:rPr>
              <a:t>pasar del deseo de cambio a una estrategia clara, concreta y con capacidad de acción.</a:t>
            </a:r>
            <a:endParaRPr>
              <a:solidFill>
                <a:schemeClr val="dk1"/>
              </a:solidFill>
            </a:endParaRPr>
          </a:p>
        </p:txBody>
      </p:sp>
    </p:spTree>
    <p:extLst>
      <p:ext uri="{BB962C8B-B14F-4D97-AF65-F5344CB8AC3E}">
        <p14:creationId xmlns:p14="http://schemas.microsoft.com/office/powerpoint/2010/main" val="2557460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e16342502e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ge16342502e_0_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 sz="1200">
                <a:solidFill>
                  <a:schemeClr val="dk1"/>
                </a:solidFill>
                <a:latin typeface="Calibri"/>
                <a:ea typeface="Calibri"/>
                <a:cs typeface="Calibri"/>
                <a:sym typeface="Calibri"/>
              </a:rPr>
              <a:t>Didn’t write this for this particular moment, but could have. And using the definition of leadership of “accepting responsibility for enabling others to achieve shared purpose under conditions of uncertainty.”</a:t>
            </a:r>
            <a:endParaRPr sz="1200">
              <a:solidFill>
                <a:schemeClr val="dk1"/>
              </a:solidFill>
              <a:latin typeface="Calibri"/>
              <a:ea typeface="Calibri"/>
              <a:cs typeface="Calibri"/>
              <a:sym typeface="Calibri"/>
            </a:endParaRPr>
          </a:p>
          <a:p>
            <a:pPr marL="0" lvl="0" indent="0" algn="l" rtl="0">
              <a:spcBef>
                <a:spcPts val="36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360"/>
              </a:spcBef>
              <a:spcAft>
                <a:spcPts val="0"/>
              </a:spcAft>
              <a:buClr>
                <a:schemeClr val="dk1"/>
              </a:buClr>
              <a:buSzPts val="1100"/>
              <a:buFont typeface="Arial"/>
              <a:buNone/>
            </a:pPr>
            <a:r>
              <a:rPr lang="en" sz="1200">
                <a:solidFill>
                  <a:schemeClr val="dk1"/>
                </a:solidFill>
                <a:latin typeface="Calibri"/>
                <a:ea typeface="Calibri"/>
                <a:cs typeface="Calibri"/>
                <a:sym typeface="Calibri"/>
              </a:rPr>
              <a:t>Una practica, no una posicion: Quiere decir que las organizaciones mas fuertes tiene muchas personas practicando el liderazgo.</a:t>
            </a:r>
            <a:endParaRPr sz="1200">
              <a:solidFill>
                <a:schemeClr val="dk1"/>
              </a:solidFill>
              <a:latin typeface="Calibri"/>
              <a:ea typeface="Calibri"/>
              <a:cs typeface="Calibri"/>
              <a:sym typeface="Calibri"/>
            </a:endParaRPr>
          </a:p>
          <a:p>
            <a:pPr marL="0" lvl="0" indent="0" algn="l" rtl="0">
              <a:spcBef>
                <a:spcPts val="36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360"/>
              </a:spcBef>
              <a:spcAft>
                <a:spcPts val="0"/>
              </a:spcAft>
              <a:buClr>
                <a:schemeClr val="dk1"/>
              </a:buClr>
              <a:buFont typeface="Arial"/>
              <a:buNone/>
            </a:pPr>
            <a:r>
              <a:rPr lang="en" sz="1200">
                <a:solidFill>
                  <a:schemeClr val="dk1"/>
                </a:solidFill>
                <a:latin typeface="Calibri"/>
                <a:ea typeface="Calibri"/>
                <a:cs typeface="Calibri"/>
                <a:sym typeface="Calibri"/>
              </a:rPr>
              <a:t>Fue evidente el sentido de esto con el trabajo de proposito comun ayer.</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22" name="Google Shape;222;ge16342502e_0_103: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300"/>
              <a:buFont typeface="Calibri"/>
              <a:buNone/>
            </a:pPr>
            <a:fld id="{00000000-1234-1234-1234-123412341234}" type="slidenum">
              <a:rPr lang="en" sz="1200">
                <a:solidFill>
                  <a:schemeClr val="dk1"/>
                </a:solidFill>
                <a:latin typeface="Calibri"/>
                <a:ea typeface="Calibri"/>
                <a:cs typeface="Calibri"/>
                <a:sym typeface="Calibri"/>
              </a:rPr>
              <a:t>6</a:t>
            </a:fld>
            <a:endParaRPr sz="1200">
              <a:solidFill>
                <a:schemeClr val="dk1"/>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a:extLst>
            <a:ext uri="{FF2B5EF4-FFF2-40B4-BE49-F238E27FC236}">
              <a16:creationId xmlns:a16="http://schemas.microsoft.com/office/drawing/2014/main" id="{66B84C0F-15C9-5763-E46B-66B221A9A654}"/>
            </a:ext>
          </a:extLst>
        </p:cNvPr>
        <p:cNvGrpSpPr/>
        <p:nvPr/>
      </p:nvGrpSpPr>
      <p:grpSpPr>
        <a:xfrm>
          <a:off x="0" y="0"/>
          <a:ext cx="0" cy="0"/>
          <a:chOff x="0" y="0"/>
          <a:chExt cx="0" cy="0"/>
        </a:xfrm>
      </p:grpSpPr>
      <p:sp>
        <p:nvSpPr>
          <p:cNvPr id="902" name="Google Shape;902;g36a903020b6_1_794:notes">
            <a:extLst>
              <a:ext uri="{FF2B5EF4-FFF2-40B4-BE49-F238E27FC236}">
                <a16:creationId xmlns:a16="http://schemas.microsoft.com/office/drawing/2014/main" id="{9F6433A3-D13A-03A2-98F9-43CDB14D2B3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3" name="Google Shape;903;g36a903020b6_1_794:notes">
            <a:extLst>
              <a:ext uri="{FF2B5EF4-FFF2-40B4-BE49-F238E27FC236}">
                <a16:creationId xmlns:a16="http://schemas.microsoft.com/office/drawing/2014/main" id="{7E757B16-C60D-963E-2882-A641D2888C2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Cuando hablamos de </a:t>
            </a:r>
            <a:r>
              <a:rPr lang="en" b="1">
                <a:solidFill>
                  <a:schemeClr val="dk1"/>
                </a:solidFill>
              </a:rPr>
              <a:t>estrategia</a:t>
            </a:r>
            <a:r>
              <a:rPr lang="en">
                <a:solidFill>
                  <a:schemeClr val="dk1"/>
                </a:solidFill>
              </a:rPr>
              <a:t>, hay cinco elementos clave que debemos considerar:</a:t>
            </a: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1. Personas – Nuestra base o comunidad principal</a:t>
            </a:r>
            <a:endParaRPr sz="13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¿Quiénes son las personas que están en el centro de este proceso? ¿Quién es nuestra base, nuestro grupo constituido?</a:t>
            </a:r>
            <a:br>
              <a:rPr lang="en">
                <a:solidFill>
                  <a:schemeClr val="dk1"/>
                </a:solidFill>
              </a:rPr>
            </a:br>
            <a:r>
              <a:rPr lang="en">
                <a:solidFill>
                  <a:schemeClr val="dk1"/>
                </a:solidFill>
              </a:rPr>
              <a:t> Son </a:t>
            </a:r>
            <a:r>
              <a:rPr lang="en" b="1">
                <a:solidFill>
                  <a:schemeClr val="dk1"/>
                </a:solidFill>
              </a:rPr>
              <a:t>las personas directamente afectadas</a:t>
            </a:r>
            <a:r>
              <a:rPr lang="en">
                <a:solidFill>
                  <a:schemeClr val="dk1"/>
                </a:solidFill>
              </a:rPr>
              <a:t> y las que tienen el mayor interés en lograr el cambio.</a:t>
            </a: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2. Cambio – ¿Qué necesitan en un sentido más amplio?</a:t>
            </a:r>
            <a:endParaRPr sz="13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¿Qué necesitan realmente estas personas?</a:t>
            </a:r>
            <a:br>
              <a:rPr lang="en">
                <a:solidFill>
                  <a:schemeClr val="dk1"/>
                </a:solidFill>
              </a:rPr>
            </a:br>
            <a:r>
              <a:rPr lang="en">
                <a:solidFill>
                  <a:schemeClr val="dk1"/>
                </a:solidFill>
              </a:rPr>
              <a:t> ¿Equidad racial? ¿Un sindicato? ¿Educación de calidad? ¿Un nuevo partido político?</a:t>
            </a:r>
            <a:br>
              <a:rPr lang="en">
                <a:solidFill>
                  <a:schemeClr val="dk1"/>
                </a:solidFill>
              </a:rPr>
            </a:br>
            <a:r>
              <a:rPr lang="en">
                <a:solidFill>
                  <a:schemeClr val="dk1"/>
                </a:solidFill>
              </a:rPr>
              <a:t> Este es el </a:t>
            </a:r>
            <a:r>
              <a:rPr lang="en" b="1">
                <a:solidFill>
                  <a:schemeClr val="dk1"/>
                </a:solidFill>
              </a:rPr>
              <a:t>cambio profundo o estructural</a:t>
            </a:r>
            <a:r>
              <a:rPr lang="en">
                <a:solidFill>
                  <a:schemeClr val="dk1"/>
                </a:solidFill>
              </a:rPr>
              <a:t> que buscamos.</a:t>
            </a: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3. Objetivo estratégico – ¿Cómo convertimos esa necesidad en algo alcanzable?</a:t>
            </a:r>
            <a:endParaRPr sz="13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Debemos traducir esa necesidad en </a:t>
            </a:r>
            <a:r>
              <a:rPr lang="en" b="1">
                <a:solidFill>
                  <a:schemeClr val="dk1"/>
                </a:solidFill>
              </a:rPr>
              <a:t>una meta concreta</a:t>
            </a:r>
            <a:r>
              <a:rPr lang="en">
                <a:solidFill>
                  <a:schemeClr val="dk1"/>
                </a:solidFill>
              </a:rPr>
              <a:t> que podamos trabajar:</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Aprobar una ley,</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Conseguir un nuevo programa de apoyo escolar,</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Construir una nueva escuela,</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Ganar una elección</a:t>
            </a:r>
            <a:r>
              <a:rPr lang="en">
                <a:solidFill>
                  <a:schemeClr val="dk1"/>
                </a:solidFill>
              </a:rPr>
              <a:t>.</a:t>
            </a:r>
            <a:br>
              <a:rPr lang="en">
                <a:solidFill>
                  <a:schemeClr val="dk1"/>
                </a:solidFill>
              </a:rPr>
            </a:br>
            <a:r>
              <a:rPr lang="en">
                <a:solidFill>
                  <a:schemeClr val="dk1"/>
                </a:solidFill>
              </a:rPr>
              <a:t> Se trata de </a:t>
            </a:r>
            <a:r>
              <a:rPr lang="en" b="1">
                <a:solidFill>
                  <a:schemeClr val="dk1"/>
                </a:solidFill>
              </a:rPr>
              <a:t>tomar ese gran cambio deseado y definir un primer objetivo estratégico alcanzable</a:t>
            </a:r>
            <a:r>
              <a:rPr lang="en">
                <a:solidFill>
                  <a:schemeClr val="dk1"/>
                </a:solidFill>
              </a:rPr>
              <a:t>.</a:t>
            </a:r>
            <a:br>
              <a:rPr lang="en">
                <a:solidFill>
                  <a:schemeClr val="dk1"/>
                </a:solidFill>
              </a:rPr>
            </a:b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4. Poder – ¿Cómo podemos realmente lograrlo?</a:t>
            </a:r>
            <a:endParaRPr sz="13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¿Con qué </a:t>
            </a:r>
            <a:r>
              <a:rPr lang="en" b="1">
                <a:solidFill>
                  <a:schemeClr val="dk1"/>
                </a:solidFill>
              </a:rPr>
              <a:t>poder cuentan las personas</a:t>
            </a:r>
            <a:r>
              <a:rPr lang="en">
                <a:solidFill>
                  <a:schemeClr val="dk1"/>
                </a:solidFill>
              </a:rPr>
              <a:t> para alcanzar ese objetivo?</a:t>
            </a:r>
            <a:br>
              <a:rPr lang="en">
                <a:solidFill>
                  <a:schemeClr val="dk1"/>
                </a:solidFill>
              </a:rPr>
            </a:br>
            <a:r>
              <a:rPr lang="en">
                <a:solidFill>
                  <a:schemeClr val="dk1"/>
                </a:solidFill>
              </a:rPr>
              <a:t> ¿Qué tipo de poder necesitamos construir o activar?</a:t>
            </a:r>
            <a:br>
              <a:rPr lang="en">
                <a:solidFill>
                  <a:schemeClr val="dk1"/>
                </a:solidFill>
              </a:rPr>
            </a:br>
            <a:r>
              <a:rPr lang="en">
                <a:solidFill>
                  <a:schemeClr val="dk1"/>
                </a:solidFill>
              </a:rPr>
              <a:t> ¿A través de alianzas, presión pública, movilización directa?</a:t>
            </a: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5. Tácticas y cronograma – ¿Qué hacemos y cuándo?</a:t>
            </a:r>
            <a:endParaRPr sz="13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¿Qué tácticas usaremos para avanzar hacia ese objetivo?</a:t>
            </a:r>
            <a:br>
              <a:rPr lang="en">
                <a:solidFill>
                  <a:schemeClr val="dk1"/>
                </a:solidFill>
              </a:rPr>
            </a:br>
            <a:r>
              <a:rPr lang="en">
                <a:solidFill>
                  <a:schemeClr val="dk1"/>
                </a:solidFill>
              </a:rPr>
              <a:t> ¿Marchas? ¿Reuniones con tomadores de decisión? ¿Acción directa? ¿Campañas en medios?</a:t>
            </a:r>
            <a:br>
              <a:rPr lang="en">
                <a:solidFill>
                  <a:schemeClr val="dk1"/>
                </a:solidFill>
              </a:rPr>
            </a:br>
            <a:r>
              <a:rPr lang="en">
                <a:solidFill>
                  <a:schemeClr val="dk1"/>
                </a:solidFill>
              </a:rPr>
              <a:t> Y </a:t>
            </a:r>
            <a:r>
              <a:rPr lang="en" b="1">
                <a:solidFill>
                  <a:schemeClr val="dk1"/>
                </a:solidFill>
              </a:rPr>
              <a:t>¿cuál es nuestro cronograma?</a:t>
            </a:r>
            <a:r>
              <a:rPr lang="en">
                <a:solidFill>
                  <a:schemeClr val="dk1"/>
                </a:solidFill>
              </a:rPr>
              <a:t> ¿Cómo se ve la ruta en el tiempo para alcanzar esa meta?</a:t>
            </a:r>
            <a:endParaRPr>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a:solidFill>
                  <a:schemeClr val="dk1"/>
                </a:solidFill>
              </a:rPr>
              <a:t>Pensar en estos cinco elementos nos ayuda a </a:t>
            </a:r>
            <a:r>
              <a:rPr lang="en" b="1">
                <a:solidFill>
                  <a:schemeClr val="dk1"/>
                </a:solidFill>
              </a:rPr>
              <a:t>pasar del deseo de cambio a una estrategia clara, concreta y con capacidad de acción.</a:t>
            </a:r>
            <a:endParaRPr>
              <a:solidFill>
                <a:schemeClr val="dk1"/>
              </a:solidFill>
            </a:endParaRPr>
          </a:p>
        </p:txBody>
      </p:sp>
    </p:spTree>
    <p:extLst>
      <p:ext uri="{BB962C8B-B14F-4D97-AF65-F5344CB8AC3E}">
        <p14:creationId xmlns:p14="http://schemas.microsoft.com/office/powerpoint/2010/main" val="15121322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g36a903020b6_1_9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2" name="Google Shape;1032;g36a903020b6_1_911:notes"/>
          <p:cNvSpPr txBox="1">
            <a:spLocks noGrp="1"/>
          </p:cNvSpPr>
          <p:nvPr>
            <p:ph type="body" idx="1"/>
          </p:nvPr>
        </p:nvSpPr>
        <p:spPr>
          <a:xfrm>
            <a:off x="686098" y="4343703"/>
            <a:ext cx="5485800" cy="4113900"/>
          </a:xfrm>
          <a:prstGeom prst="rect">
            <a:avLst/>
          </a:prstGeom>
          <a:noFill/>
          <a:ln>
            <a:noFill/>
          </a:ln>
        </p:spPr>
        <p:txBody>
          <a:bodyPr spcFirstLastPara="1" wrap="square" lIns="86175" tIns="86175" rIns="86175" bIns="86175" anchor="t" anchorCtr="0">
            <a:noAutofit/>
          </a:bodyPr>
          <a:lstStyle/>
          <a:p>
            <a:pPr marL="457200" lvl="0" indent="0" algn="l" rtl="0">
              <a:lnSpc>
                <a:spcPct val="115000"/>
              </a:lnSpc>
              <a:spcBef>
                <a:spcPts val="400"/>
              </a:spcBef>
              <a:spcAft>
                <a:spcPts val="0"/>
              </a:spcAft>
              <a:buClr>
                <a:schemeClr val="dk1"/>
              </a:buClr>
              <a:buSzPts val="1100"/>
              <a:buFont typeface="Arial"/>
              <a:buNone/>
            </a:pPr>
            <a:endParaRPr sz="1200" b="1">
              <a:solidFill>
                <a:schemeClr val="dk1"/>
              </a:solidFill>
              <a:latin typeface="Calibri"/>
              <a:ea typeface="Calibri"/>
              <a:cs typeface="Calibri"/>
              <a:sym typeface="Calibri"/>
            </a:endParaRPr>
          </a:p>
          <a:p>
            <a:pPr marL="0" lvl="0" indent="457200" algn="l" rtl="0">
              <a:lnSpc>
                <a:spcPct val="115000"/>
              </a:lnSpc>
              <a:spcBef>
                <a:spcPts val="400"/>
              </a:spcBef>
              <a:spcAft>
                <a:spcPts val="0"/>
              </a:spcAft>
              <a:buClr>
                <a:schemeClr val="dk1"/>
              </a:buClr>
              <a:buSzPts val="1100"/>
              <a:buFont typeface="Arial"/>
              <a:buNone/>
            </a:pPr>
            <a:r>
              <a:rPr lang="en" sz="1200" b="1">
                <a:solidFill>
                  <a:schemeClr val="dk1"/>
                </a:solidFill>
                <a:latin typeface="Calibri"/>
                <a:ea typeface="Calibri"/>
                <a:cs typeface="Calibri"/>
                <a:sym typeface="Calibri"/>
              </a:rPr>
              <a:t>Reminder: </a:t>
            </a:r>
            <a:r>
              <a:rPr lang="en" sz="1200" b="1" u="sng">
                <a:solidFill>
                  <a:schemeClr val="hlink"/>
                </a:solidFill>
                <a:latin typeface="Calibri"/>
                <a:ea typeface="Calibri"/>
                <a:cs typeface="Calibri"/>
                <a:sym typeface="Calibri"/>
                <a:hlinkClick r:id="rId3"/>
              </a:rPr>
              <a:t>Organizations theory of change</a:t>
            </a:r>
            <a:r>
              <a:rPr lang="en" sz="1200" b="1">
                <a:solidFill>
                  <a:schemeClr val="dk1"/>
                </a:solidFill>
                <a:latin typeface="Calibri"/>
                <a:ea typeface="Calibri"/>
                <a:cs typeface="Calibri"/>
                <a:sym typeface="Calibri"/>
              </a:rPr>
              <a:t>…tactics that </a:t>
            </a:r>
            <a:endParaRPr sz="1200" b="1">
              <a:solidFill>
                <a:schemeClr val="dk1"/>
              </a:solidFill>
              <a:latin typeface="Calibri"/>
              <a:ea typeface="Calibri"/>
              <a:cs typeface="Calibri"/>
              <a:sym typeface="Calibri"/>
            </a:endParaRPr>
          </a:p>
          <a:p>
            <a:pPr marL="0" lvl="0" indent="457200" algn="l" rtl="0">
              <a:lnSpc>
                <a:spcPct val="115000"/>
              </a:lnSpc>
              <a:spcBef>
                <a:spcPts val="400"/>
              </a:spcBef>
              <a:spcAft>
                <a:spcPts val="0"/>
              </a:spcAft>
              <a:buClr>
                <a:schemeClr val="dk1"/>
              </a:buClr>
              <a:buSzPts val="1100"/>
              <a:buFont typeface="Arial"/>
              <a:buNone/>
            </a:pPr>
            <a:r>
              <a:rPr lang="en" sz="1200" b="1">
                <a:solidFill>
                  <a:schemeClr val="dk1"/>
                </a:solidFill>
                <a:latin typeface="Calibri"/>
                <a:ea typeface="Calibri"/>
                <a:cs typeface="Calibri"/>
                <a:sym typeface="Calibri"/>
              </a:rPr>
              <a:t>What are tactics? </a:t>
            </a:r>
            <a:endParaRPr sz="1200" b="1">
              <a:solidFill>
                <a:schemeClr val="dk1"/>
              </a:solidFill>
              <a:latin typeface="Calibri"/>
              <a:ea typeface="Calibri"/>
              <a:cs typeface="Calibri"/>
              <a:sym typeface="Calibri"/>
            </a:endParaRPr>
          </a:p>
          <a:p>
            <a:pPr marL="457200" lvl="0" indent="0" algn="l" rtl="0">
              <a:lnSpc>
                <a:spcPct val="115000"/>
              </a:lnSpc>
              <a:spcBef>
                <a:spcPts val="400"/>
              </a:spcBef>
              <a:spcAft>
                <a:spcPts val="0"/>
              </a:spcAft>
              <a:buClr>
                <a:schemeClr val="dk1"/>
              </a:buClr>
              <a:buSzPts val="1100"/>
              <a:buFont typeface="Arial"/>
              <a:buNone/>
            </a:pPr>
            <a:r>
              <a:rPr lang="en" sz="1200">
                <a:solidFill>
                  <a:schemeClr val="dk1"/>
                </a:solidFill>
                <a:latin typeface="Calibri"/>
                <a:ea typeface="Calibri"/>
                <a:cs typeface="Calibri"/>
                <a:sym typeface="Calibri"/>
              </a:rPr>
              <a:t> One way </a:t>
            </a:r>
            <a:r>
              <a:rPr lang="en" sz="1200" b="1">
                <a:solidFill>
                  <a:schemeClr val="dk1"/>
                </a:solidFill>
                <a:latin typeface="Calibri"/>
                <a:ea typeface="Calibri"/>
                <a:cs typeface="Calibri"/>
                <a:sym typeface="Calibri"/>
              </a:rPr>
              <a:t>we move our strategy from the page into the real world </a:t>
            </a:r>
            <a:r>
              <a:rPr lang="en" sz="1200">
                <a:solidFill>
                  <a:schemeClr val="dk1"/>
                </a:solidFill>
                <a:latin typeface="Calibri"/>
                <a:ea typeface="Calibri"/>
                <a:cs typeface="Calibri"/>
                <a:sym typeface="Calibri"/>
              </a:rPr>
              <a:t>is by deploying tactics. Tactics are specific actions through which strategy is implemented. We decide on tactics that are aligned with our theory of change, and will help us achieve our goal. For instance, if our theory of change is based on “disrupting business as usual in order to win,” then our tactics should mostly be about disruption.</a:t>
            </a:r>
            <a:endParaRPr sz="1200">
              <a:solidFill>
                <a:schemeClr val="dk1"/>
              </a:solidFill>
              <a:latin typeface="Calibri"/>
              <a:ea typeface="Calibri"/>
              <a:cs typeface="Calibri"/>
              <a:sym typeface="Calibri"/>
            </a:endParaRPr>
          </a:p>
          <a:p>
            <a:pPr marL="457200" lvl="0" indent="0" algn="l" rtl="0">
              <a:lnSpc>
                <a:spcPct val="100000"/>
              </a:lnSpc>
              <a:spcBef>
                <a:spcPts val="300"/>
              </a:spcBef>
              <a:spcAft>
                <a:spcPts val="0"/>
              </a:spcAft>
              <a:buClr>
                <a:schemeClr val="dk1"/>
              </a:buClr>
              <a:buSzPts val="1100"/>
              <a:buFont typeface="Arial"/>
              <a:buNone/>
            </a:pPr>
            <a:r>
              <a:rPr lang="en" b="1">
                <a:solidFill>
                  <a:schemeClr val="dk1"/>
                </a:solidFill>
                <a:latin typeface="Calibri"/>
                <a:ea typeface="Calibri"/>
                <a:cs typeface="Calibri"/>
                <a:sym typeface="Calibri"/>
              </a:rPr>
              <a:t>Teaching: How are we configuring our resources in new ways that demand the unique capacity of MORE of our people AND that the opposition doesn’t expect and doesn’t have a plan for addressing</a:t>
            </a:r>
            <a:endParaRPr b="1" u="sng">
              <a:latin typeface="Calibri"/>
              <a:ea typeface="Calibri"/>
              <a:cs typeface="Calibri"/>
              <a:sym typeface="Calibri"/>
            </a:endParaRPr>
          </a:p>
          <a:p>
            <a:pPr marL="431800" lvl="0" indent="-215900" algn="l" rtl="0">
              <a:lnSpc>
                <a:spcPct val="100000"/>
              </a:lnSpc>
              <a:spcBef>
                <a:spcPts val="300"/>
              </a:spcBef>
              <a:spcAft>
                <a:spcPts val="0"/>
              </a:spcAft>
              <a:buClr>
                <a:schemeClr val="dk1"/>
              </a:buClr>
              <a:buSzPts val="1300"/>
              <a:buFont typeface="Arial"/>
              <a:buNone/>
            </a:pPr>
            <a:endParaRPr b="1" u="sng">
              <a:latin typeface="Calibri"/>
              <a:ea typeface="Calibri"/>
              <a:cs typeface="Calibri"/>
              <a:sym typeface="Calibri"/>
            </a:endParaRPr>
          </a:p>
          <a:p>
            <a:pPr marL="431800" lvl="0" indent="-215900" algn="l" rtl="0">
              <a:lnSpc>
                <a:spcPct val="100000"/>
              </a:lnSpc>
              <a:spcBef>
                <a:spcPts val="300"/>
              </a:spcBef>
              <a:spcAft>
                <a:spcPts val="0"/>
              </a:spcAft>
              <a:buClr>
                <a:schemeClr val="dk1"/>
              </a:buClr>
              <a:buSzPts val="1300"/>
              <a:buFont typeface="Arial"/>
              <a:buNone/>
            </a:pPr>
            <a:r>
              <a:rPr lang="en" b="1" u="sng">
                <a:latin typeface="Calibri"/>
                <a:ea typeface="Calibri"/>
                <a:cs typeface="Calibri"/>
                <a:sym typeface="Calibri"/>
              </a:rPr>
              <a:t>Tactics are not WINNING tactics unless they are rooted in a strong theory of change. </a:t>
            </a:r>
            <a:endParaRPr b="1" u="sng">
              <a:latin typeface="Calibri"/>
              <a:ea typeface="Calibri"/>
              <a:cs typeface="Calibri"/>
              <a:sym typeface="Calibri"/>
            </a:endParaRPr>
          </a:p>
          <a:p>
            <a:pPr marL="457200" lvl="0" indent="0" algn="l" rtl="0">
              <a:lnSpc>
                <a:spcPct val="115000"/>
              </a:lnSpc>
              <a:spcBef>
                <a:spcPts val="400"/>
              </a:spcBef>
              <a:spcAft>
                <a:spcPts val="0"/>
              </a:spcAft>
              <a:buClr>
                <a:schemeClr val="dk1"/>
              </a:buClr>
              <a:buSzPts val="1100"/>
              <a:buFont typeface="Arial"/>
              <a:buNone/>
            </a:pPr>
            <a:r>
              <a:rPr lang="en" sz="1200">
                <a:solidFill>
                  <a:schemeClr val="dk1"/>
                </a:solidFill>
                <a:latin typeface="Calibri"/>
                <a:ea typeface="Calibri"/>
                <a:cs typeface="Calibri"/>
                <a:sym typeface="Calibri"/>
              </a:rPr>
              <a:t>First theory = legal pressure on the bus company</a:t>
            </a:r>
            <a:endParaRPr sz="1200">
              <a:solidFill>
                <a:schemeClr val="dk1"/>
              </a:solidFill>
              <a:latin typeface="Calibri"/>
              <a:ea typeface="Calibri"/>
              <a:cs typeface="Calibri"/>
              <a:sym typeface="Calibri"/>
            </a:endParaRPr>
          </a:p>
          <a:p>
            <a:pPr marL="457200" lvl="0" indent="0" algn="l" rtl="0">
              <a:lnSpc>
                <a:spcPct val="115000"/>
              </a:lnSpc>
              <a:spcBef>
                <a:spcPts val="400"/>
              </a:spcBef>
              <a:spcAft>
                <a:spcPts val="0"/>
              </a:spcAft>
              <a:buClr>
                <a:schemeClr val="dk1"/>
              </a:buClr>
              <a:buSzPts val="1100"/>
              <a:buFont typeface="Arial"/>
              <a:buNone/>
            </a:pPr>
            <a:r>
              <a:rPr lang="en" sz="1200">
                <a:solidFill>
                  <a:schemeClr val="dk1"/>
                </a:solidFill>
                <a:latin typeface="Calibri"/>
                <a:ea typeface="Calibri"/>
                <a:cs typeface="Calibri"/>
                <a:sym typeface="Calibri"/>
              </a:rPr>
              <a:t>Question to group: Remember the second theory for this leadership team = boycott </a:t>
            </a:r>
            <a:endParaRPr sz="1200">
              <a:solidFill>
                <a:schemeClr val="dk1"/>
              </a:solidFill>
              <a:latin typeface="Calibri"/>
              <a:ea typeface="Calibri"/>
              <a:cs typeface="Calibri"/>
              <a:sym typeface="Calibri"/>
            </a:endParaRPr>
          </a:p>
          <a:p>
            <a:pPr marL="457200" lvl="0" indent="0" algn="l" rtl="0">
              <a:lnSpc>
                <a:spcPct val="115000"/>
              </a:lnSpc>
              <a:spcBef>
                <a:spcPts val="400"/>
              </a:spcBef>
              <a:spcAft>
                <a:spcPts val="0"/>
              </a:spcAft>
              <a:buClr>
                <a:schemeClr val="dk1"/>
              </a:buClr>
              <a:buSzPts val="1100"/>
              <a:buFont typeface="Arial"/>
              <a:buNone/>
            </a:pPr>
            <a:r>
              <a:rPr lang="en" sz="1200">
                <a:solidFill>
                  <a:schemeClr val="dk1"/>
                </a:solidFill>
                <a:latin typeface="Calibri"/>
                <a:ea typeface="Calibri"/>
                <a:cs typeface="Calibri"/>
                <a:sym typeface="Calibri"/>
              </a:rPr>
              <a:t>Legal pressure vs. financial pressure on the bus company </a:t>
            </a:r>
            <a:endParaRPr sz="1200">
              <a:solidFill>
                <a:schemeClr val="dk1"/>
              </a:solidFill>
              <a:latin typeface="Calibri"/>
              <a:ea typeface="Calibri"/>
              <a:cs typeface="Calibri"/>
              <a:sym typeface="Calibri"/>
            </a:endParaRPr>
          </a:p>
          <a:p>
            <a:pPr marL="457200" lvl="0" indent="0" algn="l" rtl="0">
              <a:lnSpc>
                <a:spcPct val="115000"/>
              </a:lnSpc>
              <a:spcBef>
                <a:spcPts val="40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457200" lvl="0" indent="0" algn="l" rtl="0">
              <a:lnSpc>
                <a:spcPct val="115000"/>
              </a:lnSpc>
              <a:spcBef>
                <a:spcPts val="400"/>
              </a:spcBef>
              <a:spcAft>
                <a:spcPts val="0"/>
              </a:spcAft>
              <a:buClr>
                <a:schemeClr val="dk1"/>
              </a:buClr>
              <a:buSzPts val="1100"/>
              <a:buFont typeface="Arial"/>
              <a:buNone/>
            </a:pPr>
            <a:r>
              <a:rPr lang="en" sz="1200">
                <a:solidFill>
                  <a:schemeClr val="dk1"/>
                </a:solidFill>
                <a:latin typeface="Calibri"/>
                <a:ea typeface="Calibri"/>
                <a:cs typeface="Calibri"/>
                <a:sym typeface="Calibri"/>
              </a:rPr>
              <a:t>Legal Theory: So the first theory of change for the Montgomery bus boycott was if we put pressure on the bus company through the legal system, then the result will be desegregated busses because there is precedent in Brown v. Board of Ed, and if the law changes, the bus company has to follow the law.</a:t>
            </a:r>
            <a:endParaRPr sz="1200">
              <a:solidFill>
                <a:schemeClr val="dk1"/>
              </a:solidFill>
              <a:latin typeface="Calibri"/>
              <a:ea typeface="Calibri"/>
              <a:cs typeface="Calibri"/>
              <a:sym typeface="Calibri"/>
            </a:endParaRPr>
          </a:p>
          <a:p>
            <a:pPr marL="457200" lvl="0" indent="0" algn="l" rtl="0">
              <a:lnSpc>
                <a:spcPct val="115000"/>
              </a:lnSpc>
              <a:spcBef>
                <a:spcPts val="400"/>
              </a:spcBef>
              <a:spcAft>
                <a:spcPts val="0"/>
              </a:spcAft>
              <a:buClr>
                <a:schemeClr val="dk1"/>
              </a:buClr>
              <a:buSzPts val="1100"/>
              <a:buFont typeface="Arial"/>
              <a:buNone/>
            </a:pPr>
            <a:r>
              <a:rPr lang="en" sz="1200">
                <a:solidFill>
                  <a:schemeClr val="dk1"/>
                </a:solidFill>
                <a:latin typeface="Calibri"/>
                <a:ea typeface="Calibri"/>
                <a:cs typeface="Calibri"/>
                <a:sym typeface="Calibri"/>
              </a:rPr>
              <a:t>Jeff taught us about why the 2nd theory was good because it leveraged the resources of the people (withholding $ for a year can make a big impact)</a:t>
            </a:r>
            <a:endParaRPr sz="1200">
              <a:solidFill>
                <a:schemeClr val="dk1"/>
              </a:solidFill>
              <a:latin typeface="Calibri"/>
              <a:ea typeface="Calibri"/>
              <a:cs typeface="Calibri"/>
              <a:sym typeface="Calibri"/>
            </a:endParaRPr>
          </a:p>
          <a:p>
            <a:pPr marL="0" marR="0" lvl="0" indent="0" algn="l" rtl="0">
              <a:lnSpc>
                <a:spcPct val="100000"/>
              </a:lnSpc>
              <a:spcBef>
                <a:spcPts val="300"/>
              </a:spcBef>
              <a:spcAft>
                <a:spcPts val="0"/>
              </a:spcAft>
              <a:buSzPts val="1300"/>
              <a:buNone/>
            </a:pPr>
            <a:r>
              <a:rPr lang="en" b="1">
                <a:solidFill>
                  <a:schemeClr val="dk1"/>
                </a:solidFill>
                <a:latin typeface="Calibri"/>
                <a:ea typeface="Calibri"/>
                <a:cs typeface="Calibri"/>
                <a:sym typeface="Calibri"/>
              </a:rPr>
              <a:t>	Boycott is a winning tactic rooted in a winning theory. What made this a winning theory? </a:t>
            </a:r>
            <a:endParaRPr b="1">
              <a:solidFill>
                <a:schemeClr val="dk1"/>
              </a:solidFill>
              <a:latin typeface="Calibri"/>
              <a:ea typeface="Calibri"/>
              <a:cs typeface="Calibri"/>
              <a:sym typeface="Calibri"/>
            </a:endParaRPr>
          </a:p>
          <a:p>
            <a:pPr marL="457200" marR="0" lvl="0" indent="-298450" algn="l" rtl="0">
              <a:lnSpc>
                <a:spcPct val="100000"/>
              </a:lnSpc>
              <a:spcBef>
                <a:spcPts val="300"/>
              </a:spcBef>
              <a:spcAft>
                <a:spcPts val="0"/>
              </a:spcAft>
              <a:buClr>
                <a:schemeClr val="dk1"/>
              </a:buClr>
              <a:buSzPts val="1100"/>
              <a:buFont typeface="Calibri"/>
              <a:buAutoNum type="arabicPeriod"/>
            </a:pPr>
            <a:r>
              <a:rPr lang="en" b="1">
                <a:solidFill>
                  <a:schemeClr val="dk1"/>
                </a:solidFill>
                <a:latin typeface="Calibri"/>
                <a:ea typeface="Calibri"/>
                <a:cs typeface="Calibri"/>
                <a:sym typeface="Calibri"/>
              </a:rPr>
              <a:t>Leveraged resources people in a strategic way</a:t>
            </a:r>
            <a:r>
              <a:rPr lang="en" sz="1300" b="1">
                <a:solidFill>
                  <a:schemeClr val="dk1"/>
                </a:solidFill>
              </a:rPr>
              <a:t>Recordatorio: La teoría del cambio de una organización...</a:t>
            </a:r>
            <a:endParaRPr sz="1300" b="1">
              <a:solidFill>
                <a:schemeClr val="dk1"/>
              </a:solidFill>
            </a:endParaRPr>
          </a:p>
          <a:p>
            <a:pPr marL="0" lvl="0" indent="0" algn="l" rtl="0">
              <a:lnSpc>
                <a:spcPct val="115000"/>
              </a:lnSpc>
              <a:spcBef>
                <a:spcPts val="1200"/>
              </a:spcBef>
              <a:spcAft>
                <a:spcPts val="0"/>
              </a:spcAft>
              <a:buSzPts val="1100"/>
              <a:buNone/>
            </a:pPr>
            <a:r>
              <a:rPr lang="en">
                <a:solidFill>
                  <a:schemeClr val="dk1"/>
                </a:solidFill>
              </a:rPr>
              <a:t>Cuando hablamos de </a:t>
            </a:r>
            <a:r>
              <a:rPr lang="en" b="1">
                <a:solidFill>
                  <a:schemeClr val="dk1"/>
                </a:solidFill>
              </a:rPr>
              <a:t>estrategia</a:t>
            </a:r>
            <a:r>
              <a:rPr lang="en">
                <a:solidFill>
                  <a:schemeClr val="dk1"/>
                </a:solidFill>
              </a:rPr>
              <a:t>, una de las formas en que la llevamos </a:t>
            </a:r>
            <a:r>
              <a:rPr lang="en" b="1">
                <a:solidFill>
                  <a:schemeClr val="dk1"/>
                </a:solidFill>
              </a:rPr>
              <a:t>del papel a la realidad</a:t>
            </a:r>
            <a:r>
              <a:rPr lang="en">
                <a:solidFill>
                  <a:schemeClr val="dk1"/>
                </a:solidFill>
              </a:rPr>
              <a:t> es a través del uso de </a:t>
            </a:r>
            <a:r>
              <a:rPr lang="en" b="1">
                <a:solidFill>
                  <a:schemeClr val="dk1"/>
                </a:solidFill>
              </a:rPr>
              <a:t>tácticas</a:t>
            </a:r>
            <a:r>
              <a:rPr lang="en">
                <a:solidFill>
                  <a:schemeClr val="dk1"/>
                </a:solidFill>
              </a:rPr>
              <a:t>.</a:t>
            </a:r>
            <a:endParaRPr>
              <a:solidFill>
                <a:schemeClr val="dk1"/>
              </a:solidFill>
            </a:endParaRPr>
          </a:p>
          <a:p>
            <a:pPr marL="0" lvl="0" indent="0" algn="l" rtl="0">
              <a:lnSpc>
                <a:spcPct val="115000"/>
              </a:lnSpc>
              <a:spcBef>
                <a:spcPts val="1200"/>
              </a:spcBef>
              <a:spcAft>
                <a:spcPts val="0"/>
              </a:spcAft>
              <a:buSzPts val="1100"/>
              <a:buNone/>
            </a:pPr>
            <a:endParaRPr>
              <a:solidFill>
                <a:schemeClr val="dk1"/>
              </a:solidFill>
            </a:endParaRPr>
          </a:p>
          <a:p>
            <a:pPr marL="0" lvl="0" indent="0" algn="l" rtl="0">
              <a:lnSpc>
                <a:spcPct val="115000"/>
              </a:lnSpc>
              <a:spcBef>
                <a:spcPts val="1400"/>
              </a:spcBef>
              <a:spcAft>
                <a:spcPts val="0"/>
              </a:spcAft>
              <a:buSzPts val="1100"/>
              <a:buNone/>
            </a:pPr>
            <a:r>
              <a:rPr lang="en" sz="1300" b="1">
                <a:solidFill>
                  <a:schemeClr val="dk1"/>
                </a:solidFill>
              </a:rPr>
              <a:t>❓ ¿Qué son las tácticas?</a:t>
            </a:r>
            <a:endParaRPr sz="1300" b="1">
              <a:solidFill>
                <a:schemeClr val="dk1"/>
              </a:solidFill>
            </a:endParaRPr>
          </a:p>
          <a:p>
            <a:pPr marL="0" lvl="0" indent="0" algn="l" rtl="0">
              <a:lnSpc>
                <a:spcPct val="115000"/>
              </a:lnSpc>
              <a:spcBef>
                <a:spcPts val="1200"/>
              </a:spcBef>
              <a:spcAft>
                <a:spcPts val="0"/>
              </a:spcAft>
              <a:buSzPts val="1100"/>
              <a:buNone/>
            </a:pPr>
            <a:r>
              <a:rPr lang="en">
                <a:solidFill>
                  <a:schemeClr val="dk1"/>
                </a:solidFill>
              </a:rPr>
              <a:t>Las </a:t>
            </a:r>
            <a:r>
              <a:rPr lang="en" b="1">
                <a:solidFill>
                  <a:schemeClr val="dk1"/>
                </a:solidFill>
              </a:rPr>
              <a:t>tácticas son acciones específicas</a:t>
            </a:r>
            <a:r>
              <a:rPr lang="en">
                <a:solidFill>
                  <a:schemeClr val="dk1"/>
                </a:solidFill>
              </a:rPr>
              <a:t> mediante las cuales </a:t>
            </a:r>
            <a:r>
              <a:rPr lang="en" b="1">
                <a:solidFill>
                  <a:schemeClr val="dk1"/>
                </a:solidFill>
              </a:rPr>
              <a:t>implementamos una estrategia</a:t>
            </a:r>
            <a:r>
              <a:rPr lang="en">
                <a:solidFill>
                  <a:schemeClr val="dk1"/>
                </a:solidFill>
              </a:rPr>
              <a:t>.</a:t>
            </a:r>
            <a:endParaRPr>
              <a:solidFill>
                <a:schemeClr val="dk1"/>
              </a:solidFill>
            </a:endParaRPr>
          </a:p>
          <a:p>
            <a:pPr marL="0" lvl="0" indent="0" algn="l" rtl="0">
              <a:lnSpc>
                <a:spcPct val="115000"/>
              </a:lnSpc>
              <a:spcBef>
                <a:spcPts val="1200"/>
              </a:spcBef>
              <a:spcAft>
                <a:spcPts val="0"/>
              </a:spcAft>
              <a:buSzPts val="1100"/>
              <a:buNone/>
            </a:pPr>
            <a:r>
              <a:rPr lang="en">
                <a:solidFill>
                  <a:schemeClr val="dk1"/>
                </a:solidFill>
              </a:rPr>
              <a:t>Elegimos tácticas que estén </a:t>
            </a:r>
            <a:r>
              <a:rPr lang="en" b="1">
                <a:solidFill>
                  <a:schemeClr val="dk1"/>
                </a:solidFill>
              </a:rPr>
              <a:t>alineadas con nuestra teoría del cambio</a:t>
            </a:r>
            <a:r>
              <a:rPr lang="en">
                <a:solidFill>
                  <a:schemeClr val="dk1"/>
                </a:solidFill>
              </a:rPr>
              <a:t> y que nos ayuden </a:t>
            </a:r>
            <a:r>
              <a:rPr lang="en" b="1">
                <a:solidFill>
                  <a:schemeClr val="dk1"/>
                </a:solidFill>
              </a:rPr>
              <a:t>a alcanzar nuestro objetivo</a:t>
            </a:r>
            <a:r>
              <a:rPr lang="en">
                <a:solidFill>
                  <a:schemeClr val="dk1"/>
                </a:solidFill>
              </a:rPr>
              <a:t>.</a:t>
            </a:r>
            <a:endParaRPr>
              <a:solidFill>
                <a:schemeClr val="dk1"/>
              </a:solidFill>
            </a:endParaRPr>
          </a:p>
          <a:p>
            <a:pPr marL="0" lvl="0" indent="0" algn="l" rtl="0">
              <a:lnSpc>
                <a:spcPct val="115000"/>
              </a:lnSpc>
              <a:spcBef>
                <a:spcPts val="1200"/>
              </a:spcBef>
              <a:spcAft>
                <a:spcPts val="0"/>
              </a:spcAft>
              <a:buSzPts val="1100"/>
              <a:buNone/>
            </a:pPr>
            <a:r>
              <a:rPr lang="en">
                <a:solidFill>
                  <a:schemeClr val="dk1"/>
                </a:solidFill>
              </a:rPr>
              <a:t>Por ejemplo, si nuestra teoría del cambio se basa en “interrumpir el funcionamiento normal para ganar”, entonces nuestras tácticas </a:t>
            </a:r>
            <a:r>
              <a:rPr lang="en" b="1">
                <a:solidFill>
                  <a:schemeClr val="dk1"/>
                </a:solidFill>
              </a:rPr>
              <a:t>deben estar centradas en la disrupción</a:t>
            </a:r>
            <a:r>
              <a:rPr lang="en">
                <a:solidFill>
                  <a:schemeClr val="dk1"/>
                </a:solidFill>
              </a:rPr>
              <a:t>.</a:t>
            </a:r>
            <a:endParaRPr>
              <a:solidFill>
                <a:schemeClr val="dk1"/>
              </a:solidFill>
            </a:endParaRPr>
          </a:p>
          <a:p>
            <a:pPr marL="0" lvl="0" indent="0" algn="l" rtl="0">
              <a:lnSpc>
                <a:spcPct val="115000"/>
              </a:lnSpc>
              <a:spcBef>
                <a:spcPts val="1200"/>
              </a:spcBef>
              <a:spcAft>
                <a:spcPts val="0"/>
              </a:spcAft>
              <a:buSzPts val="1100"/>
              <a:buNone/>
            </a:pPr>
            <a:endParaRPr>
              <a:solidFill>
                <a:schemeClr val="dk1"/>
              </a:solidFill>
            </a:endParaRPr>
          </a:p>
          <a:p>
            <a:pPr marL="0" lvl="0" indent="0" algn="l" rtl="0">
              <a:lnSpc>
                <a:spcPct val="115000"/>
              </a:lnSpc>
              <a:spcBef>
                <a:spcPts val="1400"/>
              </a:spcBef>
              <a:spcAft>
                <a:spcPts val="0"/>
              </a:spcAft>
              <a:buSzPts val="1100"/>
              <a:buNone/>
            </a:pPr>
            <a:r>
              <a:rPr lang="en" sz="1300" b="1">
                <a:solidFill>
                  <a:schemeClr val="dk1"/>
                </a:solidFill>
              </a:rPr>
              <a:t>🎯 Enseñanza clave:</a:t>
            </a:r>
            <a:endParaRPr sz="1300" b="1">
              <a:solidFill>
                <a:schemeClr val="dk1"/>
              </a:solidFill>
            </a:endParaRPr>
          </a:p>
          <a:p>
            <a:pPr marL="0" lvl="0" indent="0" algn="l" rtl="0">
              <a:lnSpc>
                <a:spcPct val="115000"/>
              </a:lnSpc>
              <a:spcBef>
                <a:spcPts val="1200"/>
              </a:spcBef>
              <a:spcAft>
                <a:spcPts val="0"/>
              </a:spcAft>
              <a:buSzPts val="1100"/>
              <a:buNone/>
            </a:pPr>
            <a:r>
              <a:rPr lang="en" b="1">
                <a:solidFill>
                  <a:schemeClr val="dk1"/>
                </a:solidFill>
              </a:rPr>
              <a:t>¿Cómo estamos configurando nuestros recursos de nuevas maneras que:</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Exigen </a:t>
            </a:r>
            <a:r>
              <a:rPr lang="en" b="1">
                <a:solidFill>
                  <a:schemeClr val="dk1"/>
                </a:solidFill>
              </a:rPr>
              <a:t>la capacidad única de más personas de nuestra comunidad</a:t>
            </a:r>
            <a:r>
              <a:rPr lang="en">
                <a:solidFill>
                  <a:schemeClr val="dk1"/>
                </a:solidFill>
              </a:rPr>
              <a:t>, y</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Que el adversario </a:t>
            </a:r>
            <a:r>
              <a:rPr lang="en" b="1">
                <a:solidFill>
                  <a:schemeClr val="dk1"/>
                </a:solidFill>
              </a:rPr>
              <a:t>no espera</a:t>
            </a:r>
            <a:r>
              <a:rPr lang="en">
                <a:solidFill>
                  <a:schemeClr val="dk1"/>
                </a:solidFill>
              </a:rPr>
              <a:t> y </a:t>
            </a:r>
            <a:r>
              <a:rPr lang="en" b="1">
                <a:solidFill>
                  <a:schemeClr val="dk1"/>
                </a:solidFill>
              </a:rPr>
              <a:t>no tiene un plan preparado para responder</a:t>
            </a:r>
            <a:r>
              <a:rPr lang="en">
                <a:solidFill>
                  <a:schemeClr val="dk1"/>
                </a:solidFill>
              </a:rPr>
              <a:t>.</a:t>
            </a:r>
            <a:br>
              <a:rPr lang="en">
                <a:solidFill>
                  <a:schemeClr val="dk1"/>
                </a:solidFill>
              </a:rPr>
            </a:br>
            <a:endParaRPr>
              <a:solidFill>
                <a:schemeClr val="dk1"/>
              </a:solidFill>
            </a:endParaRPr>
          </a:p>
          <a:p>
            <a:pPr marL="0" lvl="0" indent="0" algn="l" rtl="0">
              <a:lnSpc>
                <a:spcPct val="115000"/>
              </a:lnSpc>
              <a:spcBef>
                <a:spcPts val="1200"/>
              </a:spcBef>
              <a:spcAft>
                <a:spcPts val="0"/>
              </a:spcAft>
              <a:buSzPts val="1100"/>
              <a:buNone/>
            </a:pPr>
            <a:endParaRPr>
              <a:solidFill>
                <a:schemeClr val="dk1"/>
              </a:solidFill>
            </a:endParaRPr>
          </a:p>
          <a:p>
            <a:pPr marL="0" lvl="0" indent="0" algn="l" rtl="0">
              <a:lnSpc>
                <a:spcPct val="115000"/>
              </a:lnSpc>
              <a:spcBef>
                <a:spcPts val="1400"/>
              </a:spcBef>
              <a:spcAft>
                <a:spcPts val="0"/>
              </a:spcAft>
              <a:buSzPts val="1100"/>
              <a:buNone/>
            </a:pPr>
            <a:r>
              <a:rPr lang="en" sz="1300" b="1">
                <a:solidFill>
                  <a:schemeClr val="dk1"/>
                </a:solidFill>
              </a:rPr>
              <a:t>⚠️ Importante:</a:t>
            </a:r>
            <a:endParaRPr sz="1300" b="1">
              <a:solidFill>
                <a:schemeClr val="dk1"/>
              </a:solidFill>
            </a:endParaRPr>
          </a:p>
          <a:p>
            <a:pPr marL="0" lvl="0" indent="0" algn="l" rtl="0">
              <a:lnSpc>
                <a:spcPct val="115000"/>
              </a:lnSpc>
              <a:spcBef>
                <a:spcPts val="1200"/>
              </a:spcBef>
              <a:spcAft>
                <a:spcPts val="0"/>
              </a:spcAft>
              <a:buSzPts val="1100"/>
              <a:buNone/>
            </a:pPr>
            <a:r>
              <a:rPr lang="en" b="1">
                <a:solidFill>
                  <a:schemeClr val="dk1"/>
                </a:solidFill>
              </a:rPr>
              <a:t>Una táctica NO es ganadora</a:t>
            </a:r>
            <a:r>
              <a:rPr lang="en">
                <a:solidFill>
                  <a:schemeClr val="dk1"/>
                </a:solidFill>
              </a:rPr>
              <a:t> si no está basada en una </a:t>
            </a:r>
            <a:r>
              <a:rPr lang="en" b="1">
                <a:solidFill>
                  <a:schemeClr val="dk1"/>
                </a:solidFill>
              </a:rPr>
              <a:t>teoría del cambio sólida</a:t>
            </a:r>
            <a:r>
              <a:rPr lang="en">
                <a:solidFill>
                  <a:schemeClr val="dk1"/>
                </a:solidFill>
              </a:rPr>
              <a:t>.</a:t>
            </a:r>
            <a:endParaRPr>
              <a:solidFill>
                <a:schemeClr val="dk1"/>
              </a:solidFill>
            </a:endParaRPr>
          </a:p>
          <a:p>
            <a:pPr marL="0" lvl="0" indent="0" algn="l" rtl="0">
              <a:lnSpc>
                <a:spcPct val="115000"/>
              </a:lnSpc>
              <a:spcBef>
                <a:spcPts val="1200"/>
              </a:spcBef>
              <a:spcAft>
                <a:spcPts val="0"/>
              </a:spcAft>
              <a:buSzPts val="1100"/>
              <a:buNone/>
            </a:pPr>
            <a:endParaRPr>
              <a:solidFill>
                <a:schemeClr val="dk1"/>
              </a:solidFill>
            </a:endParaRPr>
          </a:p>
          <a:p>
            <a:pPr marL="0" lvl="0" indent="0" algn="l" rtl="0">
              <a:lnSpc>
                <a:spcPct val="115000"/>
              </a:lnSpc>
              <a:spcBef>
                <a:spcPts val="1400"/>
              </a:spcBef>
              <a:spcAft>
                <a:spcPts val="0"/>
              </a:spcAft>
              <a:buSzPts val="1100"/>
              <a:buNone/>
            </a:pPr>
            <a:r>
              <a:rPr lang="en" sz="1300" b="1">
                <a:solidFill>
                  <a:schemeClr val="dk1"/>
                </a:solidFill>
              </a:rPr>
              <a:t>📚 Ejemplo: Montgomery</a:t>
            </a:r>
            <a:endParaRPr sz="1300" b="1">
              <a:solidFill>
                <a:schemeClr val="dk1"/>
              </a:solidFill>
            </a:endParaRPr>
          </a:p>
          <a:p>
            <a:pPr marL="0" lvl="0" indent="0" algn="l" rtl="0">
              <a:lnSpc>
                <a:spcPct val="115000"/>
              </a:lnSpc>
              <a:spcBef>
                <a:spcPts val="1200"/>
              </a:spcBef>
              <a:spcAft>
                <a:spcPts val="0"/>
              </a:spcAft>
              <a:buSzPts val="1100"/>
              <a:buNone/>
            </a:pPr>
            <a:r>
              <a:rPr lang="en">
                <a:solidFill>
                  <a:schemeClr val="dk1"/>
                </a:solidFill>
              </a:rPr>
              <a:t>La </a:t>
            </a:r>
            <a:r>
              <a:rPr lang="en" b="1">
                <a:solidFill>
                  <a:schemeClr val="dk1"/>
                </a:solidFill>
              </a:rPr>
              <a:t>primera teoría del cambio</a:t>
            </a:r>
            <a:r>
              <a:rPr lang="en">
                <a:solidFill>
                  <a:schemeClr val="dk1"/>
                </a:solidFill>
              </a:rPr>
              <a:t> era aplicar presión legal sobre la empresa de transporte.</a:t>
            </a:r>
            <a:endParaRPr>
              <a:solidFill>
                <a:schemeClr val="dk1"/>
              </a:solidFill>
            </a:endParaRPr>
          </a:p>
          <a:p>
            <a:pPr marL="381000" marR="381000" lvl="0" indent="0" algn="l" rtl="0">
              <a:lnSpc>
                <a:spcPct val="115000"/>
              </a:lnSpc>
              <a:spcBef>
                <a:spcPts val="1200"/>
              </a:spcBef>
              <a:spcAft>
                <a:spcPts val="0"/>
              </a:spcAft>
              <a:buSzPts val="1100"/>
              <a:buNone/>
            </a:pPr>
            <a:r>
              <a:rPr lang="en" i="1">
                <a:solidFill>
                  <a:schemeClr val="dk1"/>
                </a:solidFill>
              </a:rPr>
              <a:t>Si llevamos el caso a la justicia, habrá un fallo a favor (como en Brown vs. Board of Education), y entonces los buses tendrán que desegregarse porque lo manda la ley.</a:t>
            </a:r>
            <a:endParaRPr i="1">
              <a:solidFill>
                <a:schemeClr val="dk1"/>
              </a:solidFill>
            </a:endParaRPr>
          </a:p>
          <a:p>
            <a:pPr marL="0" lvl="0" indent="0" algn="l" rtl="0">
              <a:lnSpc>
                <a:spcPct val="115000"/>
              </a:lnSpc>
              <a:spcBef>
                <a:spcPts val="1200"/>
              </a:spcBef>
              <a:spcAft>
                <a:spcPts val="0"/>
              </a:spcAft>
              <a:buSzPts val="1100"/>
              <a:buNone/>
            </a:pPr>
            <a:endParaRPr i="1">
              <a:solidFill>
                <a:schemeClr val="dk1"/>
              </a:solidFill>
            </a:endParaRPr>
          </a:p>
          <a:p>
            <a:pPr marL="0" lvl="0" indent="0" algn="l" rtl="0">
              <a:lnSpc>
                <a:spcPct val="115000"/>
              </a:lnSpc>
              <a:spcBef>
                <a:spcPts val="1200"/>
              </a:spcBef>
              <a:spcAft>
                <a:spcPts val="0"/>
              </a:spcAft>
              <a:buSzPts val="1100"/>
              <a:buNone/>
            </a:pPr>
            <a:r>
              <a:rPr lang="en" b="1">
                <a:solidFill>
                  <a:schemeClr val="dk1"/>
                </a:solidFill>
              </a:rPr>
              <a:t>Pregunta al grupo:</a:t>
            </a:r>
            <a:br>
              <a:rPr lang="en" b="1">
                <a:solidFill>
                  <a:schemeClr val="dk1"/>
                </a:solidFill>
              </a:rPr>
            </a:br>
            <a:r>
              <a:rPr lang="en">
                <a:solidFill>
                  <a:schemeClr val="dk1"/>
                </a:solidFill>
              </a:rPr>
              <a:t> ¿Recuerdan cuál fue la </a:t>
            </a:r>
            <a:r>
              <a:rPr lang="en" b="1">
                <a:solidFill>
                  <a:schemeClr val="dk1"/>
                </a:solidFill>
              </a:rPr>
              <a:t>segunda teoría</a:t>
            </a:r>
            <a:r>
              <a:rPr lang="en">
                <a:solidFill>
                  <a:schemeClr val="dk1"/>
                </a:solidFill>
              </a:rPr>
              <a:t> que adoptó este equipo de liderazgo?</a:t>
            </a:r>
            <a:endParaRPr>
              <a:solidFill>
                <a:schemeClr val="dk1"/>
              </a:solidFill>
            </a:endParaRPr>
          </a:p>
          <a:p>
            <a:pPr marL="0" lvl="0" indent="0" algn="l" rtl="0">
              <a:lnSpc>
                <a:spcPct val="115000"/>
              </a:lnSpc>
              <a:spcBef>
                <a:spcPts val="1200"/>
              </a:spcBef>
              <a:spcAft>
                <a:spcPts val="0"/>
              </a:spcAft>
              <a:buSzPts val="1100"/>
              <a:buNone/>
            </a:pPr>
            <a:r>
              <a:rPr lang="en">
                <a:solidFill>
                  <a:schemeClr val="dk1"/>
                </a:solidFill>
              </a:rPr>
              <a:t>👉 ¡El </a:t>
            </a:r>
            <a:r>
              <a:rPr lang="en" b="1">
                <a:solidFill>
                  <a:schemeClr val="dk1"/>
                </a:solidFill>
              </a:rPr>
              <a:t>boicot</a:t>
            </a:r>
            <a:r>
              <a:rPr lang="en">
                <a:solidFill>
                  <a:schemeClr val="dk1"/>
                </a:solidFill>
              </a:rPr>
              <a:t>!</a:t>
            </a:r>
            <a:endParaRPr>
              <a:solidFill>
                <a:schemeClr val="dk1"/>
              </a:solidFill>
            </a:endParaRPr>
          </a:p>
          <a:p>
            <a:pPr marL="0" lvl="0" indent="0" algn="l" rtl="0">
              <a:lnSpc>
                <a:spcPct val="115000"/>
              </a:lnSpc>
              <a:spcBef>
                <a:spcPts val="1200"/>
              </a:spcBef>
              <a:spcAft>
                <a:spcPts val="0"/>
              </a:spcAft>
              <a:buSzPts val="1100"/>
              <a:buNone/>
            </a:pPr>
            <a:endParaRPr>
              <a:solidFill>
                <a:schemeClr val="dk1"/>
              </a:solidFill>
            </a:endParaRPr>
          </a:p>
          <a:p>
            <a:pPr marL="0" lvl="0" indent="0" algn="l" rtl="0">
              <a:lnSpc>
                <a:spcPct val="115000"/>
              </a:lnSpc>
              <a:spcBef>
                <a:spcPts val="1400"/>
              </a:spcBef>
              <a:spcAft>
                <a:spcPts val="0"/>
              </a:spcAft>
              <a:buSzPts val="1100"/>
              <a:buNone/>
            </a:pPr>
            <a:r>
              <a:rPr lang="en" sz="1300" b="1">
                <a:solidFill>
                  <a:schemeClr val="dk1"/>
                </a:solidFill>
              </a:rPr>
              <a:t>⚖️ Comparación de teorías: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Presión legal</a:t>
            </a:r>
            <a:r>
              <a:rPr lang="en">
                <a:solidFill>
                  <a:schemeClr val="dk1"/>
                </a:solidFill>
              </a:rPr>
              <a:t> = usar el sistema judicial → recurso técnico, lento, controlado por otros.</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Boicot</a:t>
            </a:r>
            <a:r>
              <a:rPr lang="en">
                <a:solidFill>
                  <a:schemeClr val="dk1"/>
                </a:solidFill>
              </a:rPr>
              <a:t> = presión económica directa → uso del </a:t>
            </a:r>
            <a:r>
              <a:rPr lang="en" b="1">
                <a:solidFill>
                  <a:schemeClr val="dk1"/>
                </a:solidFill>
              </a:rPr>
              <a:t>poder colectivo</a:t>
            </a:r>
            <a:r>
              <a:rPr lang="en">
                <a:solidFill>
                  <a:schemeClr val="dk1"/>
                </a:solidFill>
              </a:rPr>
              <a:t> de la comunidad.</a:t>
            </a:r>
            <a:br>
              <a:rPr lang="en">
                <a:solidFill>
                  <a:schemeClr val="dk1"/>
                </a:solidFill>
              </a:rPr>
            </a:br>
            <a:endParaRPr>
              <a:solidFill>
                <a:schemeClr val="dk1"/>
              </a:solidFill>
            </a:endParaRPr>
          </a:p>
          <a:p>
            <a:pPr marL="0" lvl="0" indent="0" algn="l" rtl="0">
              <a:lnSpc>
                <a:spcPct val="115000"/>
              </a:lnSpc>
              <a:spcBef>
                <a:spcPts val="1200"/>
              </a:spcBef>
              <a:spcAft>
                <a:spcPts val="0"/>
              </a:spcAft>
              <a:buSzPts val="1100"/>
              <a:buNone/>
            </a:pPr>
            <a:r>
              <a:rPr lang="en">
                <a:solidFill>
                  <a:schemeClr val="dk1"/>
                </a:solidFill>
              </a:rPr>
              <a:t>Jeff nos enseñó por qué esta segunda teoría era poderosa:</a:t>
            </a:r>
            <a:br>
              <a:rPr lang="en">
                <a:solidFill>
                  <a:schemeClr val="dk1"/>
                </a:solidFill>
              </a:rPr>
            </a:br>
            <a:r>
              <a:rPr lang="en">
                <a:solidFill>
                  <a:schemeClr val="dk1"/>
                </a:solidFill>
              </a:rPr>
              <a:t> 💥 Permitía </a:t>
            </a:r>
            <a:r>
              <a:rPr lang="en" b="1">
                <a:solidFill>
                  <a:schemeClr val="dk1"/>
                </a:solidFill>
              </a:rPr>
              <a:t>usar los recursos de la gente (dinero, transporte, voluntad colectiva)</a:t>
            </a:r>
            <a:r>
              <a:rPr lang="en">
                <a:solidFill>
                  <a:schemeClr val="dk1"/>
                </a:solidFill>
              </a:rPr>
              <a:t>.</a:t>
            </a:r>
            <a:br>
              <a:rPr lang="en">
                <a:solidFill>
                  <a:schemeClr val="dk1"/>
                </a:solidFill>
              </a:rPr>
            </a:br>
            <a:r>
              <a:rPr lang="en">
                <a:solidFill>
                  <a:schemeClr val="dk1"/>
                </a:solidFill>
              </a:rPr>
              <a:t> 💥 Retener el dinero durante un año </a:t>
            </a:r>
            <a:r>
              <a:rPr lang="en" b="1">
                <a:solidFill>
                  <a:schemeClr val="dk1"/>
                </a:solidFill>
              </a:rPr>
              <a:t>sí podía hacer una gran diferencia</a:t>
            </a:r>
            <a:r>
              <a:rPr lang="en">
                <a:solidFill>
                  <a:schemeClr val="dk1"/>
                </a:solidFill>
              </a:rPr>
              <a:t>.</a:t>
            </a:r>
            <a:endParaRPr>
              <a:solidFill>
                <a:schemeClr val="dk1"/>
              </a:solidFill>
            </a:endParaRPr>
          </a:p>
          <a:p>
            <a:pPr marL="0" lvl="0" indent="0" algn="l" rtl="0">
              <a:lnSpc>
                <a:spcPct val="115000"/>
              </a:lnSpc>
              <a:spcBef>
                <a:spcPts val="1200"/>
              </a:spcBef>
              <a:spcAft>
                <a:spcPts val="0"/>
              </a:spcAft>
              <a:buSzPts val="1100"/>
              <a:buNone/>
            </a:pPr>
            <a:endParaRPr>
              <a:solidFill>
                <a:schemeClr val="dk1"/>
              </a:solidFill>
            </a:endParaRPr>
          </a:p>
          <a:p>
            <a:pPr marL="0" lvl="0" indent="0" algn="l" rtl="0">
              <a:lnSpc>
                <a:spcPct val="115000"/>
              </a:lnSpc>
              <a:spcBef>
                <a:spcPts val="1400"/>
              </a:spcBef>
              <a:spcAft>
                <a:spcPts val="0"/>
              </a:spcAft>
              <a:buSzPts val="1100"/>
              <a:buNone/>
            </a:pPr>
            <a:r>
              <a:rPr lang="en" sz="1300" b="1">
                <a:solidFill>
                  <a:schemeClr val="dk1"/>
                </a:solidFill>
              </a:rPr>
              <a:t>💬 Audre Lorde decía:</a:t>
            </a:r>
            <a:endParaRPr sz="1300" b="1">
              <a:solidFill>
                <a:schemeClr val="dk1"/>
              </a:solidFill>
            </a:endParaRPr>
          </a:p>
          <a:p>
            <a:pPr marL="381000" marR="381000" lvl="0" indent="0" algn="l" rtl="0">
              <a:lnSpc>
                <a:spcPct val="115000"/>
              </a:lnSpc>
              <a:spcBef>
                <a:spcPts val="1200"/>
              </a:spcBef>
              <a:spcAft>
                <a:spcPts val="0"/>
              </a:spcAft>
              <a:buSzPts val="1100"/>
              <a:buNone/>
            </a:pPr>
            <a:r>
              <a:rPr lang="en" i="1">
                <a:solidFill>
                  <a:schemeClr val="dk1"/>
                </a:solidFill>
              </a:rPr>
              <a:t>“Las herramientas del amo no desmantelarán la casa del amo.”</a:t>
            </a:r>
            <a:endParaRPr i="1">
              <a:solidFill>
                <a:schemeClr val="dk1"/>
              </a:solidFill>
            </a:endParaRPr>
          </a:p>
          <a:p>
            <a:pPr marL="0" lvl="0" indent="0" algn="l" rtl="0">
              <a:lnSpc>
                <a:spcPct val="115000"/>
              </a:lnSpc>
              <a:spcBef>
                <a:spcPts val="1200"/>
              </a:spcBef>
              <a:spcAft>
                <a:spcPts val="0"/>
              </a:spcAft>
              <a:buSzPts val="1100"/>
              <a:buNone/>
            </a:pPr>
            <a:r>
              <a:rPr lang="en">
                <a:solidFill>
                  <a:schemeClr val="dk1"/>
                </a:solidFill>
              </a:rPr>
              <a:t>Pasar a una segunda teoría del cambio fue </a:t>
            </a:r>
            <a:r>
              <a:rPr lang="en" b="1">
                <a:solidFill>
                  <a:schemeClr val="dk1"/>
                </a:solidFill>
              </a:rPr>
              <a:t>salirse de las herramientas del sistema dominante</a:t>
            </a:r>
            <a:br>
              <a:rPr lang="en" b="1">
                <a:solidFill>
                  <a:schemeClr val="dk1"/>
                </a:solidFill>
              </a:rPr>
            </a:br>
            <a:r>
              <a:rPr lang="en">
                <a:solidFill>
                  <a:schemeClr val="dk1"/>
                </a:solidFill>
              </a:rPr>
              <a:t> (no solo demandar, sino actuar como comunidad organizada).</a:t>
            </a:r>
            <a:endParaRPr>
              <a:solidFill>
                <a:schemeClr val="dk1"/>
              </a:solidFill>
            </a:endParaRPr>
          </a:p>
          <a:p>
            <a:pPr marL="0" lvl="0" indent="0" algn="l" rtl="0">
              <a:lnSpc>
                <a:spcPct val="115000"/>
              </a:lnSpc>
              <a:spcBef>
                <a:spcPts val="1200"/>
              </a:spcBef>
              <a:spcAft>
                <a:spcPts val="0"/>
              </a:spcAft>
              <a:buSzPts val="1100"/>
              <a:buNone/>
            </a:pPr>
            <a:r>
              <a:rPr lang="en">
                <a:solidFill>
                  <a:schemeClr val="dk1"/>
                </a:solidFill>
              </a:rPr>
              <a:t>Además...</a:t>
            </a:r>
            <a:br>
              <a:rPr lang="en">
                <a:solidFill>
                  <a:schemeClr val="dk1"/>
                </a:solidFill>
              </a:rPr>
            </a:br>
            <a:r>
              <a:rPr lang="en">
                <a:solidFill>
                  <a:schemeClr val="dk1"/>
                </a:solidFill>
              </a:rPr>
              <a:t> ⚠️ Las empresas de transporte ya tenían presupuestado ser demandadas (¡línea presupuestal garantizada!).</a:t>
            </a:r>
            <a:br>
              <a:rPr lang="en">
                <a:solidFill>
                  <a:schemeClr val="dk1"/>
                </a:solidFill>
              </a:rPr>
            </a:br>
            <a:r>
              <a:rPr lang="en">
                <a:solidFill>
                  <a:schemeClr val="dk1"/>
                </a:solidFill>
              </a:rPr>
              <a:t> 🚫 Pero </a:t>
            </a:r>
            <a:r>
              <a:rPr lang="en" b="1">
                <a:solidFill>
                  <a:schemeClr val="dk1"/>
                </a:solidFill>
              </a:rPr>
              <a:t>no estaban preparadas para perder a sus usuarios, su fuente de ingresos diaria</a:t>
            </a:r>
            <a:r>
              <a:rPr lang="en">
                <a:solidFill>
                  <a:schemeClr val="dk1"/>
                </a:solidFill>
              </a:rPr>
              <a:t>.</a:t>
            </a:r>
            <a:endParaRPr>
              <a:solidFill>
                <a:schemeClr val="dk1"/>
              </a:solidFill>
            </a:endParaRPr>
          </a:p>
          <a:p>
            <a:pPr marL="0" lvl="0" indent="0" algn="l" rtl="0">
              <a:lnSpc>
                <a:spcPct val="115000"/>
              </a:lnSpc>
              <a:spcBef>
                <a:spcPts val="1200"/>
              </a:spcBef>
              <a:spcAft>
                <a:spcPts val="0"/>
              </a:spcAft>
              <a:buSzPts val="1100"/>
              <a:buNone/>
            </a:pPr>
            <a:endParaRPr>
              <a:solidFill>
                <a:schemeClr val="dk1"/>
              </a:solidFill>
            </a:endParaRPr>
          </a:p>
          <a:p>
            <a:pPr marL="0" lvl="0" indent="0" algn="l" rtl="0">
              <a:lnSpc>
                <a:spcPct val="115000"/>
              </a:lnSpc>
              <a:spcBef>
                <a:spcPts val="1400"/>
              </a:spcBef>
              <a:spcAft>
                <a:spcPts val="0"/>
              </a:spcAft>
              <a:buSzPts val="1100"/>
              <a:buNone/>
            </a:pPr>
            <a:r>
              <a:rPr lang="en" sz="1300" b="1">
                <a:solidFill>
                  <a:schemeClr val="dk1"/>
                </a:solidFill>
              </a:rPr>
              <a:t>🧠 Entonces volvamos a la enseñanza:</a:t>
            </a:r>
            <a:endParaRPr sz="1300" b="1">
              <a:solidFill>
                <a:schemeClr val="dk1"/>
              </a:solidFill>
            </a:endParaRPr>
          </a:p>
          <a:p>
            <a:pPr marL="0" lvl="0" indent="0" algn="l" rtl="0">
              <a:lnSpc>
                <a:spcPct val="115000"/>
              </a:lnSpc>
              <a:spcBef>
                <a:spcPts val="1200"/>
              </a:spcBef>
              <a:spcAft>
                <a:spcPts val="0"/>
              </a:spcAft>
              <a:buSzPts val="1100"/>
              <a:buNone/>
            </a:pPr>
            <a:r>
              <a:rPr lang="en" b="1">
                <a:solidFill>
                  <a:schemeClr val="dk1"/>
                </a:solidFill>
              </a:rPr>
              <a:t>¿Cómo estamos organizando nuestros recursos de una manera nueva, poderosa, inesperada, que:</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Involucre a más personas,</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Use nuestra capacidad colectiva, y</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Descoloque</a:t>
            </a:r>
            <a:r>
              <a:rPr lang="en">
                <a:solidFill>
                  <a:schemeClr val="dk1"/>
                </a:solidFill>
              </a:rPr>
              <a:t> al oponente, que </a:t>
            </a:r>
            <a:r>
              <a:rPr lang="en" b="1">
                <a:solidFill>
                  <a:schemeClr val="dk1"/>
                </a:solidFill>
              </a:rPr>
              <a:t>no tiene un plan para eso</a:t>
            </a:r>
            <a:r>
              <a:rPr lang="en">
                <a:solidFill>
                  <a:schemeClr val="dk1"/>
                </a:solidFill>
              </a:rPr>
              <a:t>?</a:t>
            </a:r>
            <a:br>
              <a:rPr lang="en">
                <a:solidFill>
                  <a:schemeClr val="dk1"/>
                </a:solidFill>
              </a:rPr>
            </a:br>
            <a:endParaRPr>
              <a:solidFill>
                <a:schemeClr val="dk1"/>
              </a:solidFill>
            </a:endParaRPr>
          </a:p>
          <a:p>
            <a:pPr marL="0" lvl="0" indent="0" algn="l" rtl="0">
              <a:lnSpc>
                <a:spcPct val="115000"/>
              </a:lnSpc>
              <a:spcBef>
                <a:spcPts val="1200"/>
              </a:spcBef>
              <a:spcAft>
                <a:spcPts val="0"/>
              </a:spcAft>
              <a:buSzPts val="1100"/>
              <a:buNone/>
            </a:pPr>
            <a:endParaRPr>
              <a:solidFill>
                <a:schemeClr val="dk1"/>
              </a:solidFill>
            </a:endParaRPr>
          </a:p>
          <a:p>
            <a:pPr marL="0" lvl="0" indent="0" algn="l" rtl="0">
              <a:lnSpc>
                <a:spcPct val="115000"/>
              </a:lnSpc>
              <a:spcBef>
                <a:spcPts val="1200"/>
              </a:spcBef>
              <a:spcAft>
                <a:spcPts val="0"/>
              </a:spcAft>
              <a:buSzPts val="1100"/>
              <a:buNone/>
            </a:pPr>
            <a:r>
              <a:rPr lang="en" b="1">
                <a:solidFill>
                  <a:schemeClr val="dk1"/>
                </a:solidFill>
              </a:rPr>
              <a:t>Una táctica no gana por ser llamativa. Gana si:</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Está </a:t>
            </a:r>
            <a:r>
              <a:rPr lang="en" b="1">
                <a:solidFill>
                  <a:schemeClr val="dk1"/>
                </a:solidFill>
              </a:rPr>
              <a:t>anclada en una teoría del cambio clara</a:t>
            </a:r>
            <a:r>
              <a:rPr lang="en">
                <a:solidFill>
                  <a:schemeClr val="dk1"/>
                </a:solidFill>
              </a:rPr>
              <a:t>,</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Moviliza a nuestra gente</a:t>
            </a:r>
            <a:r>
              <a:rPr lang="en">
                <a:solidFill>
                  <a:schemeClr val="dk1"/>
                </a:solidFill>
              </a:rPr>
              <a:t>,</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Y </a:t>
            </a:r>
            <a:r>
              <a:rPr lang="en" b="1">
                <a:solidFill>
                  <a:schemeClr val="dk1"/>
                </a:solidFill>
              </a:rPr>
              <a:t>acumula poder hacia nuestros objetivos estratégicos</a:t>
            </a:r>
            <a:r>
              <a:rPr lang="en">
                <a:solidFill>
                  <a:schemeClr val="dk1"/>
                </a:solidFill>
              </a:rPr>
              <a:t>.</a:t>
            </a:r>
            <a:br>
              <a:rPr lang="en">
                <a:solidFill>
                  <a:schemeClr val="dk1"/>
                </a:solidFill>
              </a:rPr>
            </a:br>
            <a:endParaRPr>
              <a:solidFill>
                <a:schemeClr val="dk1"/>
              </a:solidFill>
            </a:endParaRPr>
          </a:p>
          <a:p>
            <a:pPr marL="457200" marR="0" lvl="0" indent="-298450" algn="l" rtl="0">
              <a:lnSpc>
                <a:spcPct val="100000"/>
              </a:lnSpc>
              <a:spcBef>
                <a:spcPts val="0"/>
              </a:spcBef>
              <a:spcAft>
                <a:spcPts val="0"/>
              </a:spcAft>
              <a:buClr>
                <a:schemeClr val="dk1"/>
              </a:buClr>
              <a:buSzPts val="1100"/>
              <a:buFont typeface="Calibri"/>
              <a:buAutoNum type="arabicPeriod"/>
            </a:pPr>
            <a:r>
              <a:rPr lang="en" b="1">
                <a:solidFill>
                  <a:schemeClr val="dk1"/>
                </a:solidFill>
                <a:latin typeface="Calibri"/>
                <a:ea typeface="Calibri"/>
                <a:cs typeface="Calibri"/>
                <a:sym typeface="Calibri"/>
              </a:rPr>
              <a:t>Audre Lorde - Moving to the second theory took us away from using the “master’s tool” </a:t>
            </a:r>
            <a:endParaRPr b="1">
              <a:solidFill>
                <a:schemeClr val="dk1"/>
              </a:solidFill>
              <a:latin typeface="Calibri"/>
              <a:ea typeface="Calibri"/>
              <a:cs typeface="Calibri"/>
              <a:sym typeface="Calibri"/>
            </a:endParaRPr>
          </a:p>
          <a:p>
            <a:pPr marL="914400" marR="0" lvl="1" indent="-298450" algn="l" rtl="0">
              <a:lnSpc>
                <a:spcPct val="100000"/>
              </a:lnSpc>
              <a:spcBef>
                <a:spcPts val="0"/>
              </a:spcBef>
              <a:spcAft>
                <a:spcPts val="0"/>
              </a:spcAft>
              <a:buClr>
                <a:schemeClr val="dk1"/>
              </a:buClr>
              <a:buSzPts val="1100"/>
              <a:buFont typeface="Calibri"/>
              <a:buAutoNum type="alphaLcPeriod"/>
            </a:pPr>
            <a:r>
              <a:rPr lang="en" b="1">
                <a:solidFill>
                  <a:schemeClr val="dk1"/>
                </a:solidFill>
                <a:latin typeface="Calibri"/>
                <a:ea typeface="Calibri"/>
                <a:cs typeface="Calibri"/>
                <a:sym typeface="Calibri"/>
              </a:rPr>
              <a:t>Bus Co has a lawsuit line item...guaranteed...lol) </a:t>
            </a:r>
            <a:endParaRPr b="1">
              <a:solidFill>
                <a:schemeClr val="dk1"/>
              </a:solidFill>
              <a:latin typeface="Calibri"/>
              <a:ea typeface="Calibri"/>
              <a:cs typeface="Calibri"/>
              <a:sym typeface="Calibri"/>
            </a:endParaRPr>
          </a:p>
          <a:p>
            <a:pPr marL="914400" marR="0" lvl="1" indent="-298450" algn="l" rtl="0">
              <a:lnSpc>
                <a:spcPct val="100000"/>
              </a:lnSpc>
              <a:spcBef>
                <a:spcPts val="0"/>
              </a:spcBef>
              <a:spcAft>
                <a:spcPts val="0"/>
              </a:spcAft>
              <a:buClr>
                <a:schemeClr val="dk1"/>
              </a:buClr>
              <a:buSzPts val="1100"/>
              <a:buFont typeface="Calibri"/>
              <a:buAutoNum type="alphaLcPeriod"/>
            </a:pPr>
            <a:r>
              <a:rPr lang="en" b="1">
                <a:solidFill>
                  <a:schemeClr val="dk1"/>
                </a:solidFill>
                <a:latin typeface="Calibri"/>
                <a:ea typeface="Calibri"/>
                <a:cs typeface="Calibri"/>
                <a:sym typeface="Calibri"/>
              </a:rPr>
              <a:t>Bus company likely not equipped to handle what happens with its money maker (bus routes) are </a:t>
            </a:r>
            <a:endParaRPr b="1">
              <a:solidFill>
                <a:schemeClr val="dk1"/>
              </a:solidFill>
              <a:latin typeface="Calibri"/>
              <a:ea typeface="Calibri"/>
              <a:cs typeface="Calibri"/>
              <a:sym typeface="Calibri"/>
            </a:endParaRPr>
          </a:p>
          <a:p>
            <a:pPr marL="457200" marR="0" lvl="0" indent="0" algn="l" rtl="0">
              <a:lnSpc>
                <a:spcPct val="100000"/>
              </a:lnSpc>
              <a:spcBef>
                <a:spcPts val="300"/>
              </a:spcBef>
              <a:spcAft>
                <a:spcPts val="0"/>
              </a:spcAft>
              <a:buSzPts val="1100"/>
              <a:buNone/>
            </a:pPr>
            <a:endParaRPr b="1">
              <a:solidFill>
                <a:schemeClr val="dk1"/>
              </a:solidFill>
              <a:latin typeface="Calibri"/>
              <a:ea typeface="Calibri"/>
              <a:cs typeface="Calibri"/>
              <a:sym typeface="Calibri"/>
            </a:endParaRPr>
          </a:p>
          <a:p>
            <a:pPr marL="457200" marR="0" lvl="0" indent="0" algn="l" rtl="0">
              <a:lnSpc>
                <a:spcPct val="100000"/>
              </a:lnSpc>
              <a:spcBef>
                <a:spcPts val="300"/>
              </a:spcBef>
              <a:spcAft>
                <a:spcPts val="0"/>
              </a:spcAft>
              <a:buSzPts val="1100"/>
              <a:buNone/>
            </a:pPr>
            <a:r>
              <a:rPr lang="en" b="1">
                <a:solidFill>
                  <a:schemeClr val="dk1"/>
                </a:solidFill>
                <a:latin typeface="Calibri"/>
                <a:ea typeface="Calibri"/>
                <a:cs typeface="Calibri"/>
                <a:sym typeface="Calibri"/>
              </a:rPr>
              <a:t>Teaching: How are we configuring our resources in new ways that demand the unique capacity of MORE of our people AND that the opposition doesn’t expect and doesn’t have a plan for addressing</a:t>
            </a:r>
            <a:endParaRPr b="1">
              <a:solidFill>
                <a:schemeClr val="dk1"/>
              </a:solidFill>
              <a:latin typeface="Calibri"/>
              <a:ea typeface="Calibri"/>
              <a:cs typeface="Calibri"/>
              <a:sym typeface="Calibri"/>
            </a:endParaRPr>
          </a:p>
        </p:txBody>
      </p:sp>
      <p:sp>
        <p:nvSpPr>
          <p:cNvPr id="1033" name="Google Shape;1033;g36a903020b6_1_911:notes"/>
          <p:cNvSpPr txBox="1">
            <a:spLocks noGrp="1"/>
          </p:cNvSpPr>
          <p:nvPr>
            <p:ph type="sldNum" idx="12"/>
          </p:nvPr>
        </p:nvSpPr>
        <p:spPr>
          <a:xfrm>
            <a:off x="3884414" y="8685894"/>
            <a:ext cx="2972100" cy="456600"/>
          </a:xfrm>
          <a:prstGeom prst="rect">
            <a:avLst/>
          </a:prstGeom>
          <a:noFill/>
          <a:ln>
            <a:noFill/>
          </a:ln>
        </p:spPr>
        <p:txBody>
          <a:bodyPr spcFirstLastPara="1" wrap="square" lIns="91100" tIns="45550" rIns="91100" bIns="45550" anchor="b" anchorCtr="0">
            <a:noAutofit/>
          </a:bodyPr>
          <a:lstStyle/>
          <a:p>
            <a:pPr marL="0" marR="0" lvl="0" indent="0" algn="l"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Calibri"/>
                <a:ea typeface="Calibri"/>
                <a:cs typeface="Calibri"/>
                <a:sym typeface="Calibri"/>
              </a:rPr>
              <a:t>61</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g36a903020b6_1_9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0" name="Google Shape;1040;g36a903020b6_1_9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041" name="Google Shape;1041;g36a903020b6_1_9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62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36a903020b6_1_9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1" name="Google Shape;1071;g36a903020b6_1_9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MOTIVADORA PARA NUESTRA GENTE</a:t>
            </a:r>
            <a:r>
              <a:rPr lang="en">
                <a:solidFill>
                  <a:schemeClr val="dk1"/>
                </a:solidFill>
              </a:rPr>
              <a:t> – Una táctica estratégica </a:t>
            </a:r>
            <a:r>
              <a:rPr lang="en" b="1">
                <a:solidFill>
                  <a:schemeClr val="dk1"/>
                </a:solidFill>
              </a:rPr>
              <a:t>no solo es efectiva hacia afuera</a:t>
            </a:r>
            <a:r>
              <a:rPr lang="en">
                <a:solidFill>
                  <a:schemeClr val="dk1"/>
                </a:solidFill>
              </a:rPr>
              <a:t>, sino que también </a:t>
            </a:r>
            <a:r>
              <a:rPr lang="en" b="1">
                <a:solidFill>
                  <a:schemeClr val="dk1"/>
                </a:solidFill>
              </a:rPr>
              <a:t>toca el corazón y la motivación de quienes la llevan a cabo</a:t>
            </a:r>
            <a:r>
              <a:rPr lang="en">
                <a:solidFill>
                  <a:schemeClr val="dk1"/>
                </a:solidFill>
              </a:rPr>
              <a: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 ¿Es una acción en la que nuestra gente </a:t>
            </a:r>
            <a:r>
              <a:rPr lang="en" b="1">
                <a:solidFill>
                  <a:schemeClr val="dk1"/>
                </a:solidFill>
              </a:rPr>
              <a:t>quiere participar</a:t>
            </a:r>
            <a:r>
              <a:rPr lang="en">
                <a:solidFill>
                  <a:schemeClr val="dk1"/>
                </a:solidFill>
              </a:rPr>
              <a:t>?</a:t>
            </a:r>
            <a:br>
              <a:rPr lang="en">
                <a:solidFill>
                  <a:schemeClr val="dk1"/>
                </a:solidFill>
              </a:rPr>
            </a:br>
            <a:r>
              <a:rPr lang="en">
                <a:solidFill>
                  <a:schemeClr val="dk1"/>
                </a:solidFill>
              </a:rPr>
              <a:t> 🔹 ¿Hace que las personas </a:t>
            </a:r>
            <a:r>
              <a:rPr lang="en" b="1">
                <a:solidFill>
                  <a:schemeClr val="dk1"/>
                </a:solidFill>
              </a:rPr>
              <a:t>se reconozcan valientes, unidas, poderosas</a:t>
            </a:r>
            <a:r>
              <a:rPr lang="en">
                <a:solidFill>
                  <a:schemeClr val="dk1"/>
                </a:solidFill>
              </a:rPr>
              <a:t>?</a:t>
            </a:r>
            <a:br>
              <a:rPr lang="en">
                <a:solidFill>
                  <a:schemeClr val="dk1"/>
                </a:solidFill>
              </a:rPr>
            </a:br>
            <a:r>
              <a:rPr lang="en">
                <a:solidFill>
                  <a:schemeClr val="dk1"/>
                </a:solidFill>
              </a:rPr>
              <a:t> 🔹 ¿Es divertida, inspiradora, emocionalmente significativa?</a:t>
            </a:r>
            <a:br>
              <a:rPr lang="en">
                <a:solidFill>
                  <a:schemeClr val="dk1"/>
                </a:solidFill>
              </a:rPr>
            </a:br>
            <a:r>
              <a:rPr lang="en">
                <a:solidFill>
                  <a:schemeClr val="dk1"/>
                </a:solidFill>
              </a:rPr>
              <a:t> 🔹 ¿Deja a la gente con ganas de volver, de participar en la próxima acción porque </a:t>
            </a:r>
            <a:r>
              <a:rPr lang="en" b="1">
                <a:solidFill>
                  <a:schemeClr val="dk1"/>
                </a:solidFill>
              </a:rPr>
              <a:t>lo que vivieron los movió de verdad</a:t>
            </a:r>
            <a:r>
              <a:rPr lang="en">
                <a:solidFill>
                  <a:schemeClr val="dk1"/>
                </a:solidFill>
              </a:rPr>
              <a: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Cuando una táctica </a:t>
            </a:r>
            <a:r>
              <a:rPr lang="en" b="1">
                <a:solidFill>
                  <a:schemeClr val="dk1"/>
                </a:solidFill>
              </a:rPr>
              <a:t>conecta emocionalmente</a:t>
            </a:r>
            <a:r>
              <a:rPr lang="en">
                <a:solidFill>
                  <a:schemeClr val="dk1"/>
                </a:solidFill>
              </a:rPr>
              <a:t> con quienes la ejecutan, se convierte en una fuente de energía colectiva.</a:t>
            </a:r>
            <a:br>
              <a:rPr lang="en">
                <a:solidFill>
                  <a:schemeClr val="dk1"/>
                </a:solidFill>
              </a:rPr>
            </a:br>
            <a:r>
              <a:rPr lang="en">
                <a:solidFill>
                  <a:schemeClr val="dk1"/>
                </a:solidFill>
              </a:rPr>
              <a:t> Nos hace sentir parte de algo más grande. Nos recuerda </a:t>
            </a:r>
            <a:r>
              <a:rPr lang="en" b="1">
                <a:solidFill>
                  <a:schemeClr val="dk1"/>
                </a:solidFill>
              </a:rPr>
              <a:t>por qué luchamos</a:t>
            </a:r>
            <a:r>
              <a:rPr lang="en">
                <a:solidFill>
                  <a:schemeClr val="dk1"/>
                </a:solidFill>
              </a:rPr>
              <a:t>.</a:t>
            </a:r>
            <a:br>
              <a:rPr lang="en">
                <a:solidFill>
                  <a:schemeClr val="dk1"/>
                </a:solidFill>
              </a:rPr>
            </a:br>
            <a:r>
              <a:rPr lang="en">
                <a:solidFill>
                  <a:schemeClr val="dk1"/>
                </a:solidFill>
              </a:rPr>
              <a:t> Y eso también es </a:t>
            </a:r>
            <a:r>
              <a:rPr lang="en" b="1">
                <a:solidFill>
                  <a:schemeClr val="dk1"/>
                </a:solidFill>
              </a:rPr>
              <a:t>poder organizativo</a:t>
            </a:r>
            <a:r>
              <a:rPr lang="en">
                <a:solidFill>
                  <a:schemeClr val="dk1"/>
                </a:solidFill>
              </a:rPr>
              <a: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PREGUNTA PARA EL GRUPO:</a:t>
            </a:r>
            <a:br>
              <a:rPr lang="en" b="1">
                <a:solidFill>
                  <a:schemeClr val="dk1"/>
                </a:solidFill>
              </a:rPr>
            </a:br>
            <a:r>
              <a:rPr lang="en">
                <a:solidFill>
                  <a:schemeClr val="dk1"/>
                </a:solidFill>
              </a:rPr>
              <a:t> Pensando en una táctica que escuchamos anteriormente…</a:t>
            </a:r>
            <a:br>
              <a:rPr lang="en">
                <a:solidFill>
                  <a:schemeClr val="dk1"/>
                </a:solidFill>
              </a:rPr>
            </a:br>
            <a:r>
              <a:rPr lang="en">
                <a:solidFill>
                  <a:schemeClr val="dk1"/>
                </a:solidFill>
              </a:rPr>
              <a:t> 👉 </a:t>
            </a:r>
            <a:r>
              <a:rPr lang="en" b="1">
                <a:solidFill>
                  <a:schemeClr val="dk1"/>
                </a:solidFill>
              </a:rPr>
              <a:t>¿Cómo se mide esa táctica frente a estos criterios?</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¿Fue motivadora?</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¿Fue significativa?</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¿Les dieron ganas de volver a participar después? ¿Por qué sí o por qué no?</a:t>
            </a:r>
            <a:br>
              <a:rPr lang="en">
                <a:solidFill>
                  <a:schemeClr val="dk1"/>
                </a:solidFill>
              </a:rPr>
            </a:b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¿Qué podemos aprender de esa experiencia para diseñar mejor nuestras próximas acciones?</a:t>
            </a:r>
            <a:endParaRPr b="1">
              <a:solidFill>
                <a:schemeClr val="dk1"/>
              </a:solidFill>
            </a:endParaRPr>
          </a:p>
          <a:p>
            <a:pPr marL="0" lvl="0" indent="0" algn="l" rtl="0">
              <a:lnSpc>
                <a:spcPct val="100000"/>
              </a:lnSpc>
              <a:spcBef>
                <a:spcPts val="1200"/>
              </a:spcBef>
              <a:spcAft>
                <a:spcPts val="0"/>
              </a:spcAft>
              <a:buClr>
                <a:schemeClr val="dk1"/>
              </a:buClr>
              <a:buSzPts val="1100"/>
              <a:buFont typeface="Arial"/>
              <a:buNone/>
            </a:pPr>
            <a:endParaRPr sz="1800" b="1">
              <a:solidFill>
                <a:schemeClr val="dk1"/>
              </a:solidFill>
              <a:latin typeface="Calibri"/>
              <a:ea typeface="Calibri"/>
              <a:cs typeface="Calibri"/>
              <a:sym typeface="Calibri"/>
            </a:endParaRPr>
          </a:p>
        </p:txBody>
      </p:sp>
      <p:sp>
        <p:nvSpPr>
          <p:cNvPr id="1072" name="Google Shape;1072;g36a903020b6_1_9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63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a:extLst>
            <a:ext uri="{FF2B5EF4-FFF2-40B4-BE49-F238E27FC236}">
              <a16:creationId xmlns:a16="http://schemas.microsoft.com/office/drawing/2014/main" id="{C00A1B1C-D73F-9C90-F30D-B761C7324055}"/>
            </a:ext>
          </a:extLst>
        </p:cNvPr>
        <p:cNvGrpSpPr/>
        <p:nvPr/>
      </p:nvGrpSpPr>
      <p:grpSpPr>
        <a:xfrm>
          <a:off x="0" y="0"/>
          <a:ext cx="0" cy="0"/>
          <a:chOff x="0" y="0"/>
          <a:chExt cx="0" cy="0"/>
        </a:xfrm>
      </p:grpSpPr>
      <p:sp>
        <p:nvSpPr>
          <p:cNvPr id="1070" name="Google Shape;1070;g36a903020b6_1_946:notes">
            <a:extLst>
              <a:ext uri="{FF2B5EF4-FFF2-40B4-BE49-F238E27FC236}">
                <a16:creationId xmlns:a16="http://schemas.microsoft.com/office/drawing/2014/main" id="{007C15F0-BD39-726B-E609-0C6B05789AE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1" name="Google Shape;1071;g36a903020b6_1_946:notes">
            <a:extLst>
              <a:ext uri="{FF2B5EF4-FFF2-40B4-BE49-F238E27FC236}">
                <a16:creationId xmlns:a16="http://schemas.microsoft.com/office/drawing/2014/main" id="{BB842B4F-F318-7F49-1DA5-92AFB8B5207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MOTIVADORA PARA NUESTRA GENTE</a:t>
            </a:r>
            <a:r>
              <a:rPr lang="en">
                <a:solidFill>
                  <a:schemeClr val="dk1"/>
                </a:solidFill>
              </a:rPr>
              <a:t> – Una táctica estratégica </a:t>
            </a:r>
            <a:r>
              <a:rPr lang="en" b="1">
                <a:solidFill>
                  <a:schemeClr val="dk1"/>
                </a:solidFill>
              </a:rPr>
              <a:t>no solo es efectiva hacia afuera</a:t>
            </a:r>
            <a:r>
              <a:rPr lang="en">
                <a:solidFill>
                  <a:schemeClr val="dk1"/>
                </a:solidFill>
              </a:rPr>
              <a:t>, sino que también </a:t>
            </a:r>
            <a:r>
              <a:rPr lang="en" b="1">
                <a:solidFill>
                  <a:schemeClr val="dk1"/>
                </a:solidFill>
              </a:rPr>
              <a:t>toca el corazón y la motivación de quienes la llevan a cabo</a:t>
            </a:r>
            <a:r>
              <a:rPr lang="en">
                <a:solidFill>
                  <a:schemeClr val="dk1"/>
                </a:solidFill>
              </a:rPr>
              <a: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 ¿Es una acción en la que nuestra gente </a:t>
            </a:r>
            <a:r>
              <a:rPr lang="en" b="1">
                <a:solidFill>
                  <a:schemeClr val="dk1"/>
                </a:solidFill>
              </a:rPr>
              <a:t>quiere participar</a:t>
            </a:r>
            <a:r>
              <a:rPr lang="en">
                <a:solidFill>
                  <a:schemeClr val="dk1"/>
                </a:solidFill>
              </a:rPr>
              <a:t>?</a:t>
            </a:r>
            <a:br>
              <a:rPr lang="en">
                <a:solidFill>
                  <a:schemeClr val="dk1"/>
                </a:solidFill>
              </a:rPr>
            </a:br>
            <a:r>
              <a:rPr lang="en">
                <a:solidFill>
                  <a:schemeClr val="dk1"/>
                </a:solidFill>
              </a:rPr>
              <a:t> 🔹 ¿Hace que las personas </a:t>
            </a:r>
            <a:r>
              <a:rPr lang="en" b="1">
                <a:solidFill>
                  <a:schemeClr val="dk1"/>
                </a:solidFill>
              </a:rPr>
              <a:t>se reconozcan valientes, unidas, poderosas</a:t>
            </a:r>
            <a:r>
              <a:rPr lang="en">
                <a:solidFill>
                  <a:schemeClr val="dk1"/>
                </a:solidFill>
              </a:rPr>
              <a:t>?</a:t>
            </a:r>
            <a:br>
              <a:rPr lang="en">
                <a:solidFill>
                  <a:schemeClr val="dk1"/>
                </a:solidFill>
              </a:rPr>
            </a:br>
            <a:r>
              <a:rPr lang="en">
                <a:solidFill>
                  <a:schemeClr val="dk1"/>
                </a:solidFill>
              </a:rPr>
              <a:t> 🔹 ¿Es divertida, inspiradora, emocionalmente significativa?</a:t>
            </a:r>
            <a:br>
              <a:rPr lang="en">
                <a:solidFill>
                  <a:schemeClr val="dk1"/>
                </a:solidFill>
              </a:rPr>
            </a:br>
            <a:r>
              <a:rPr lang="en">
                <a:solidFill>
                  <a:schemeClr val="dk1"/>
                </a:solidFill>
              </a:rPr>
              <a:t> 🔹 ¿Deja a la gente con ganas de volver, de participar en la próxima acción porque </a:t>
            </a:r>
            <a:r>
              <a:rPr lang="en" b="1">
                <a:solidFill>
                  <a:schemeClr val="dk1"/>
                </a:solidFill>
              </a:rPr>
              <a:t>lo que vivieron los movió de verdad</a:t>
            </a:r>
            <a:r>
              <a:rPr lang="en">
                <a:solidFill>
                  <a:schemeClr val="dk1"/>
                </a:solidFill>
              </a:rPr>
              <a: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Cuando una táctica </a:t>
            </a:r>
            <a:r>
              <a:rPr lang="en" b="1">
                <a:solidFill>
                  <a:schemeClr val="dk1"/>
                </a:solidFill>
              </a:rPr>
              <a:t>conecta emocionalmente</a:t>
            </a:r>
            <a:r>
              <a:rPr lang="en">
                <a:solidFill>
                  <a:schemeClr val="dk1"/>
                </a:solidFill>
              </a:rPr>
              <a:t> con quienes la ejecutan, se convierte en una fuente de energía colectiva.</a:t>
            </a:r>
            <a:br>
              <a:rPr lang="en">
                <a:solidFill>
                  <a:schemeClr val="dk1"/>
                </a:solidFill>
              </a:rPr>
            </a:br>
            <a:r>
              <a:rPr lang="en">
                <a:solidFill>
                  <a:schemeClr val="dk1"/>
                </a:solidFill>
              </a:rPr>
              <a:t> Nos hace sentir parte de algo más grande. Nos recuerda </a:t>
            </a:r>
            <a:r>
              <a:rPr lang="en" b="1">
                <a:solidFill>
                  <a:schemeClr val="dk1"/>
                </a:solidFill>
              </a:rPr>
              <a:t>por qué luchamos</a:t>
            </a:r>
            <a:r>
              <a:rPr lang="en">
                <a:solidFill>
                  <a:schemeClr val="dk1"/>
                </a:solidFill>
              </a:rPr>
              <a:t>.</a:t>
            </a:r>
            <a:br>
              <a:rPr lang="en">
                <a:solidFill>
                  <a:schemeClr val="dk1"/>
                </a:solidFill>
              </a:rPr>
            </a:br>
            <a:r>
              <a:rPr lang="en">
                <a:solidFill>
                  <a:schemeClr val="dk1"/>
                </a:solidFill>
              </a:rPr>
              <a:t> Y eso también es </a:t>
            </a:r>
            <a:r>
              <a:rPr lang="en" b="1">
                <a:solidFill>
                  <a:schemeClr val="dk1"/>
                </a:solidFill>
              </a:rPr>
              <a:t>poder organizativo</a:t>
            </a:r>
            <a:r>
              <a:rPr lang="en">
                <a:solidFill>
                  <a:schemeClr val="dk1"/>
                </a:solidFill>
              </a:rPr>
              <a: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PREGUNTA PARA EL GRUPO:</a:t>
            </a:r>
            <a:br>
              <a:rPr lang="en" b="1">
                <a:solidFill>
                  <a:schemeClr val="dk1"/>
                </a:solidFill>
              </a:rPr>
            </a:br>
            <a:r>
              <a:rPr lang="en">
                <a:solidFill>
                  <a:schemeClr val="dk1"/>
                </a:solidFill>
              </a:rPr>
              <a:t> Pensando en una táctica que escuchamos anteriormente…</a:t>
            </a:r>
            <a:br>
              <a:rPr lang="en">
                <a:solidFill>
                  <a:schemeClr val="dk1"/>
                </a:solidFill>
              </a:rPr>
            </a:br>
            <a:r>
              <a:rPr lang="en">
                <a:solidFill>
                  <a:schemeClr val="dk1"/>
                </a:solidFill>
              </a:rPr>
              <a:t> 👉 </a:t>
            </a:r>
            <a:r>
              <a:rPr lang="en" b="1">
                <a:solidFill>
                  <a:schemeClr val="dk1"/>
                </a:solidFill>
              </a:rPr>
              <a:t>¿Cómo se mide esa táctica frente a estos criterios?</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¿Fue motivadora?</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¿Fue significativa?</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¿Les dieron ganas de volver a participar después? ¿Por qué sí o por qué no?</a:t>
            </a:r>
            <a:br>
              <a:rPr lang="en">
                <a:solidFill>
                  <a:schemeClr val="dk1"/>
                </a:solidFill>
              </a:rPr>
            </a:b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¿Qué podemos aprender de esa experiencia para diseñar mejor nuestras próximas acciones?</a:t>
            </a:r>
            <a:endParaRPr b="1">
              <a:solidFill>
                <a:schemeClr val="dk1"/>
              </a:solidFill>
            </a:endParaRPr>
          </a:p>
          <a:p>
            <a:pPr marL="0" lvl="0" indent="0" algn="l" rtl="0">
              <a:lnSpc>
                <a:spcPct val="100000"/>
              </a:lnSpc>
              <a:spcBef>
                <a:spcPts val="1200"/>
              </a:spcBef>
              <a:spcAft>
                <a:spcPts val="0"/>
              </a:spcAft>
              <a:buClr>
                <a:schemeClr val="dk1"/>
              </a:buClr>
              <a:buSzPts val="1100"/>
              <a:buFont typeface="Arial"/>
              <a:buNone/>
            </a:pPr>
            <a:endParaRPr sz="1800" b="1">
              <a:solidFill>
                <a:schemeClr val="dk1"/>
              </a:solidFill>
              <a:latin typeface="Calibri"/>
              <a:ea typeface="Calibri"/>
              <a:cs typeface="Calibri"/>
              <a:sym typeface="Calibri"/>
            </a:endParaRPr>
          </a:p>
        </p:txBody>
      </p:sp>
      <p:sp>
        <p:nvSpPr>
          <p:cNvPr id="1072" name="Google Shape;1072;g36a903020b6_1_946:notes">
            <a:extLst>
              <a:ext uri="{FF2B5EF4-FFF2-40B4-BE49-F238E27FC236}">
                <a16:creationId xmlns:a16="http://schemas.microsoft.com/office/drawing/2014/main" id="{BE5FB915-902C-1FA0-63D8-7FEFFD19C0ED}"/>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64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625395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36a903020b6_1_7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8" name="Google Shape;888;g36a903020b6_1_7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Tiempo especial. No es lo de siempre. Es como una flecha que avanza.</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A menudo la gente dice: </a:t>
            </a:r>
            <a:r>
              <a:rPr lang="en" i="1">
                <a:solidFill>
                  <a:schemeClr val="dk1"/>
                </a:solidFill>
              </a:rPr>
              <a:t>“Bueno, no podemos ganar eso porque no tenemos suficiente poder…”</a:t>
            </a:r>
            <a:br>
              <a:rPr lang="en" i="1">
                <a:solidFill>
                  <a:schemeClr val="dk1"/>
                </a:solidFill>
              </a:rPr>
            </a:br>
            <a:r>
              <a:rPr lang="en">
                <a:solidFill>
                  <a:schemeClr val="dk1"/>
                </a:solidFill>
              </a:rPr>
              <a:t> Pero el punto en la organización </a:t>
            </a:r>
            <a:r>
              <a:rPr lang="en" b="1">
                <a:solidFill>
                  <a:schemeClr val="dk1"/>
                </a:solidFill>
              </a:rPr>
              <a:t>es que hacemos el camino al andar</a:t>
            </a:r>
            <a:r>
              <a:rPr lang="en">
                <a:solidFill>
                  <a:schemeClr val="dk1"/>
                </a:solidFill>
              </a:rPr>
              <a: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Es como una obra de teatro que se despliega con el tiempo:</a:t>
            </a:r>
            <a:br>
              <a:rPr lang="en">
                <a:solidFill>
                  <a:schemeClr val="dk1"/>
                </a:solidFill>
              </a:rPr>
            </a:br>
            <a:r>
              <a:rPr lang="en">
                <a:solidFill>
                  <a:schemeClr val="dk1"/>
                </a:solidFill>
              </a:rPr>
              <a:t> </a:t>
            </a:r>
            <a:r>
              <a:rPr lang="en" b="1">
                <a:solidFill>
                  <a:schemeClr val="dk1"/>
                </a:solidFill>
              </a:rPr>
              <a:t>Preparación, Acto 1, Acto 2… hasta llegar a una resolución</a:t>
            </a:r>
            <a:r>
              <a:rPr lang="en">
                <a:solidFill>
                  <a:schemeClr val="dk1"/>
                </a:solidFill>
              </a:rPr>
              <a:t>.</a:t>
            </a:r>
            <a:endParaRPr>
              <a:solidFill>
                <a:schemeClr val="dk1"/>
              </a:solidFill>
            </a:endParaRPr>
          </a:p>
          <a:p>
            <a:pPr marL="0" lvl="0" indent="0" algn="l" rtl="0">
              <a:lnSpc>
                <a:spcPct val="115000"/>
              </a:lnSpc>
              <a:spcBef>
                <a:spcPts val="1200"/>
              </a:spcBef>
              <a:spcAft>
                <a:spcPts val="1200"/>
              </a:spcAft>
              <a:buSzPts val="1100"/>
              <a:buNone/>
            </a:pPr>
            <a:r>
              <a:rPr lang="en">
                <a:solidFill>
                  <a:schemeClr val="dk1"/>
                </a:solidFill>
              </a:rPr>
              <a:t>Y así es como hemos diseñado este taller:</a:t>
            </a:r>
            <a:br>
              <a:rPr lang="en">
                <a:solidFill>
                  <a:schemeClr val="dk1"/>
                </a:solidFill>
              </a:rPr>
            </a:br>
            <a:r>
              <a:rPr lang="en">
                <a:solidFill>
                  <a:schemeClr val="dk1"/>
                </a:solidFill>
              </a:rPr>
              <a:t> Para </a:t>
            </a:r>
            <a:r>
              <a:rPr lang="en" b="1">
                <a:solidFill>
                  <a:schemeClr val="dk1"/>
                </a:solidFill>
              </a:rPr>
              <a:t>sentar una base sólida</a:t>
            </a:r>
            <a:r>
              <a:rPr lang="en">
                <a:solidFill>
                  <a:schemeClr val="dk1"/>
                </a:solidFill>
              </a:rPr>
              <a:t>, que estamos construyendo esta semana,</a:t>
            </a:r>
            <a:br>
              <a:rPr lang="en">
                <a:solidFill>
                  <a:schemeClr val="dk1"/>
                </a:solidFill>
              </a:rPr>
            </a:br>
            <a:r>
              <a:rPr lang="en">
                <a:solidFill>
                  <a:schemeClr val="dk1"/>
                </a:solidFill>
              </a:rPr>
              <a:t> y avanzar paso a paso por cada práctica,</a:t>
            </a:r>
            <a:br>
              <a:rPr lang="en">
                <a:solidFill>
                  <a:schemeClr val="dk1"/>
                </a:solidFill>
              </a:rPr>
            </a:br>
            <a:r>
              <a:rPr lang="en">
                <a:solidFill>
                  <a:schemeClr val="dk1"/>
                </a:solidFill>
              </a:rPr>
              <a:t> cada sesión </a:t>
            </a:r>
            <a:r>
              <a:rPr lang="en" b="1">
                <a:solidFill>
                  <a:schemeClr val="dk1"/>
                </a:solidFill>
              </a:rPr>
              <a:t>construyendo sobre la anterior</a:t>
            </a:r>
            <a:r>
              <a:rPr lang="en">
                <a:solidFill>
                  <a:schemeClr val="dk1"/>
                </a:solidFill>
              </a:rPr>
              <a:t>,</a:t>
            </a:r>
            <a:br>
              <a:rPr lang="en">
                <a:solidFill>
                  <a:schemeClr val="dk1"/>
                </a:solidFill>
              </a:rPr>
            </a:br>
            <a:endParaRPr sz="1200">
              <a:solidFill>
                <a:schemeClr val="dk1"/>
              </a:solidFill>
              <a:latin typeface="Calibri"/>
              <a:ea typeface="Calibri"/>
              <a:cs typeface="Calibri"/>
              <a:sym typeface="Calibri"/>
            </a:endParaRPr>
          </a:p>
        </p:txBody>
      </p:sp>
      <p:sp>
        <p:nvSpPr>
          <p:cNvPr id="889" name="Google Shape;889;g36a903020b6_1_7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65</a:t>
            </a:fld>
            <a:endParaRPr sz="1400" b="0" i="0" u="none" strike="noStrike" cap="none">
              <a:solidFill>
                <a:srgbClr val="000000"/>
              </a:solidFill>
              <a:latin typeface="Arial"/>
              <a:ea typeface="Arial"/>
              <a:cs typeface="Arial"/>
              <a:sym typeface="Arial"/>
            </a:endParaRPr>
          </a:p>
        </p:txBody>
      </p:sp>
      <p:sp>
        <p:nvSpPr>
          <p:cNvPr id="890" name="Google Shape;890;g36a903020b6_1_781: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www.arcofchange.com  abel@arcofchange.com</a:t>
            </a:r>
            <a:endParaRPr sz="1400" b="0" i="0" u="none" strike="noStrike" cap="none">
              <a:solidFill>
                <a:srgbClr val="000000"/>
              </a:solidFill>
              <a:latin typeface="Arial"/>
              <a:ea typeface="Arial"/>
              <a:cs typeface="Arial"/>
              <a:sym typeface="Arial"/>
            </a:endParaRPr>
          </a:p>
        </p:txBody>
      </p:sp>
      <p:sp>
        <p:nvSpPr>
          <p:cNvPr id="891" name="Google Shape;891;g36a903020b6_1_781:notes"/>
          <p:cNvSpPr txBox="1">
            <a:spLocks noGrp="1"/>
          </p:cNvSpPr>
          <p:nvPr>
            <p:ph type="hdr" idx="3"/>
          </p:nvPr>
        </p:nvSpPr>
        <p:spPr>
          <a:xfrm>
            <a:off x="0" y="0"/>
            <a:ext cx="2971800" cy="45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The Arc of Change</a:t>
            </a: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a:extLst>
            <a:ext uri="{FF2B5EF4-FFF2-40B4-BE49-F238E27FC236}">
              <a16:creationId xmlns:a16="http://schemas.microsoft.com/office/drawing/2014/main" id="{FA2F9C6B-2389-2550-515F-19B4B8E1F99C}"/>
            </a:ext>
          </a:extLst>
        </p:cNvPr>
        <p:cNvGrpSpPr/>
        <p:nvPr/>
      </p:nvGrpSpPr>
      <p:grpSpPr>
        <a:xfrm>
          <a:off x="0" y="0"/>
          <a:ext cx="0" cy="0"/>
          <a:chOff x="0" y="0"/>
          <a:chExt cx="0" cy="0"/>
        </a:xfrm>
      </p:grpSpPr>
      <p:sp>
        <p:nvSpPr>
          <p:cNvPr id="902" name="Google Shape;902;g36a903020b6_1_794:notes">
            <a:extLst>
              <a:ext uri="{FF2B5EF4-FFF2-40B4-BE49-F238E27FC236}">
                <a16:creationId xmlns:a16="http://schemas.microsoft.com/office/drawing/2014/main" id="{D0A1AAE0-7998-B9A2-73AA-DB9B4DF1361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3" name="Google Shape;903;g36a903020b6_1_794:notes">
            <a:extLst>
              <a:ext uri="{FF2B5EF4-FFF2-40B4-BE49-F238E27FC236}">
                <a16:creationId xmlns:a16="http://schemas.microsoft.com/office/drawing/2014/main" id="{B1BBC95A-23CF-8B7B-DA3A-959FFA44464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Cuando hablamos de </a:t>
            </a:r>
            <a:r>
              <a:rPr lang="en" b="1">
                <a:solidFill>
                  <a:schemeClr val="dk1"/>
                </a:solidFill>
              </a:rPr>
              <a:t>estrategia</a:t>
            </a:r>
            <a:r>
              <a:rPr lang="en">
                <a:solidFill>
                  <a:schemeClr val="dk1"/>
                </a:solidFill>
              </a:rPr>
              <a:t>, hay cinco elementos clave que debemos considerar:</a:t>
            </a: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1. Personas – Nuestra base o comunidad principal</a:t>
            </a:r>
            <a:endParaRPr sz="13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¿Quiénes son las personas que están en el centro de este proceso? ¿Quién es nuestra base, nuestro grupo constituido?</a:t>
            </a:r>
            <a:br>
              <a:rPr lang="en">
                <a:solidFill>
                  <a:schemeClr val="dk1"/>
                </a:solidFill>
              </a:rPr>
            </a:br>
            <a:r>
              <a:rPr lang="en">
                <a:solidFill>
                  <a:schemeClr val="dk1"/>
                </a:solidFill>
              </a:rPr>
              <a:t> Son </a:t>
            </a:r>
            <a:r>
              <a:rPr lang="en" b="1">
                <a:solidFill>
                  <a:schemeClr val="dk1"/>
                </a:solidFill>
              </a:rPr>
              <a:t>las personas directamente afectadas</a:t>
            </a:r>
            <a:r>
              <a:rPr lang="en">
                <a:solidFill>
                  <a:schemeClr val="dk1"/>
                </a:solidFill>
              </a:rPr>
              <a:t> y las que tienen el mayor interés en lograr el cambio.</a:t>
            </a: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2. Cambio – ¿Qué necesitan en un sentido más amplio?</a:t>
            </a:r>
            <a:endParaRPr sz="13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¿Qué necesitan realmente estas personas?</a:t>
            </a:r>
            <a:br>
              <a:rPr lang="en">
                <a:solidFill>
                  <a:schemeClr val="dk1"/>
                </a:solidFill>
              </a:rPr>
            </a:br>
            <a:r>
              <a:rPr lang="en">
                <a:solidFill>
                  <a:schemeClr val="dk1"/>
                </a:solidFill>
              </a:rPr>
              <a:t> ¿Equidad racial? ¿Un sindicato? ¿Educación de calidad? ¿Un nuevo partido político?</a:t>
            </a:r>
            <a:br>
              <a:rPr lang="en">
                <a:solidFill>
                  <a:schemeClr val="dk1"/>
                </a:solidFill>
              </a:rPr>
            </a:br>
            <a:r>
              <a:rPr lang="en">
                <a:solidFill>
                  <a:schemeClr val="dk1"/>
                </a:solidFill>
              </a:rPr>
              <a:t> Este es el </a:t>
            </a:r>
            <a:r>
              <a:rPr lang="en" b="1">
                <a:solidFill>
                  <a:schemeClr val="dk1"/>
                </a:solidFill>
              </a:rPr>
              <a:t>cambio profundo o estructural</a:t>
            </a:r>
            <a:r>
              <a:rPr lang="en">
                <a:solidFill>
                  <a:schemeClr val="dk1"/>
                </a:solidFill>
              </a:rPr>
              <a:t> que buscamos.</a:t>
            </a: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3. Objetivo estratégico – ¿Cómo convertimos esa necesidad en algo alcanzable?</a:t>
            </a:r>
            <a:endParaRPr sz="13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Debemos traducir esa necesidad en </a:t>
            </a:r>
            <a:r>
              <a:rPr lang="en" b="1">
                <a:solidFill>
                  <a:schemeClr val="dk1"/>
                </a:solidFill>
              </a:rPr>
              <a:t>una meta concreta</a:t>
            </a:r>
            <a:r>
              <a:rPr lang="en">
                <a:solidFill>
                  <a:schemeClr val="dk1"/>
                </a:solidFill>
              </a:rPr>
              <a:t> que podamos trabajar:</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Aprobar una ley,</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Conseguir un nuevo programa de apoyo escolar,</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Construir una nueva escuela,</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Ganar una elección</a:t>
            </a:r>
            <a:r>
              <a:rPr lang="en">
                <a:solidFill>
                  <a:schemeClr val="dk1"/>
                </a:solidFill>
              </a:rPr>
              <a:t>.</a:t>
            </a:r>
            <a:br>
              <a:rPr lang="en">
                <a:solidFill>
                  <a:schemeClr val="dk1"/>
                </a:solidFill>
              </a:rPr>
            </a:br>
            <a:r>
              <a:rPr lang="en">
                <a:solidFill>
                  <a:schemeClr val="dk1"/>
                </a:solidFill>
              </a:rPr>
              <a:t> Se trata de </a:t>
            </a:r>
            <a:r>
              <a:rPr lang="en" b="1">
                <a:solidFill>
                  <a:schemeClr val="dk1"/>
                </a:solidFill>
              </a:rPr>
              <a:t>tomar ese gran cambio deseado y definir un primer objetivo estratégico alcanzable</a:t>
            </a:r>
            <a:r>
              <a:rPr lang="en">
                <a:solidFill>
                  <a:schemeClr val="dk1"/>
                </a:solidFill>
              </a:rPr>
              <a:t>.</a:t>
            </a:r>
            <a:br>
              <a:rPr lang="en">
                <a:solidFill>
                  <a:schemeClr val="dk1"/>
                </a:solidFill>
              </a:rPr>
            </a:b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4. Poder – ¿Cómo podemos realmente lograrlo?</a:t>
            </a:r>
            <a:endParaRPr sz="13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¿Con qué </a:t>
            </a:r>
            <a:r>
              <a:rPr lang="en" b="1">
                <a:solidFill>
                  <a:schemeClr val="dk1"/>
                </a:solidFill>
              </a:rPr>
              <a:t>poder cuentan las personas</a:t>
            </a:r>
            <a:r>
              <a:rPr lang="en">
                <a:solidFill>
                  <a:schemeClr val="dk1"/>
                </a:solidFill>
              </a:rPr>
              <a:t> para alcanzar ese objetivo?</a:t>
            </a:r>
            <a:br>
              <a:rPr lang="en">
                <a:solidFill>
                  <a:schemeClr val="dk1"/>
                </a:solidFill>
              </a:rPr>
            </a:br>
            <a:r>
              <a:rPr lang="en">
                <a:solidFill>
                  <a:schemeClr val="dk1"/>
                </a:solidFill>
              </a:rPr>
              <a:t> ¿Qué tipo de poder necesitamos construir o activar?</a:t>
            </a:r>
            <a:br>
              <a:rPr lang="en">
                <a:solidFill>
                  <a:schemeClr val="dk1"/>
                </a:solidFill>
              </a:rPr>
            </a:br>
            <a:r>
              <a:rPr lang="en">
                <a:solidFill>
                  <a:schemeClr val="dk1"/>
                </a:solidFill>
              </a:rPr>
              <a:t> ¿A través de alianzas, presión pública, movilización directa?</a:t>
            </a: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5. Tácticas y cronograma – ¿Qué hacemos y cuándo?</a:t>
            </a:r>
            <a:endParaRPr sz="13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¿Qué tácticas usaremos para avanzar hacia ese objetivo?</a:t>
            </a:r>
            <a:br>
              <a:rPr lang="en">
                <a:solidFill>
                  <a:schemeClr val="dk1"/>
                </a:solidFill>
              </a:rPr>
            </a:br>
            <a:r>
              <a:rPr lang="en">
                <a:solidFill>
                  <a:schemeClr val="dk1"/>
                </a:solidFill>
              </a:rPr>
              <a:t> ¿Marchas? ¿Reuniones con tomadores de decisión? ¿Acción directa? ¿Campañas en medios?</a:t>
            </a:r>
            <a:br>
              <a:rPr lang="en">
                <a:solidFill>
                  <a:schemeClr val="dk1"/>
                </a:solidFill>
              </a:rPr>
            </a:br>
            <a:r>
              <a:rPr lang="en">
                <a:solidFill>
                  <a:schemeClr val="dk1"/>
                </a:solidFill>
              </a:rPr>
              <a:t> Y </a:t>
            </a:r>
            <a:r>
              <a:rPr lang="en" b="1">
                <a:solidFill>
                  <a:schemeClr val="dk1"/>
                </a:solidFill>
              </a:rPr>
              <a:t>¿cuál es nuestro cronograma?</a:t>
            </a:r>
            <a:r>
              <a:rPr lang="en">
                <a:solidFill>
                  <a:schemeClr val="dk1"/>
                </a:solidFill>
              </a:rPr>
              <a:t> ¿Cómo se ve la ruta en el tiempo para alcanzar esa meta?</a:t>
            </a:r>
            <a:endParaRPr>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a:solidFill>
                  <a:schemeClr val="dk1"/>
                </a:solidFill>
              </a:rPr>
              <a:t>Pensar en estos cinco elementos nos ayuda a </a:t>
            </a:r>
            <a:r>
              <a:rPr lang="en" b="1">
                <a:solidFill>
                  <a:schemeClr val="dk1"/>
                </a:solidFill>
              </a:rPr>
              <a:t>pasar del deseo de cambio a una estrategia clara, concreta y con capacidad de acción.</a:t>
            </a:r>
            <a:endParaRPr>
              <a:solidFill>
                <a:schemeClr val="dk1"/>
              </a:solidFill>
            </a:endParaRPr>
          </a:p>
        </p:txBody>
      </p:sp>
    </p:spTree>
    <p:extLst>
      <p:ext uri="{BB962C8B-B14F-4D97-AF65-F5344CB8AC3E}">
        <p14:creationId xmlns:p14="http://schemas.microsoft.com/office/powerpoint/2010/main" val="1560687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6a903020b6_1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g36a903020b6_1_105:notes"/>
          <p:cNvSpPr txBox="1">
            <a:spLocks noGrp="1"/>
          </p:cNvSpPr>
          <p:nvPr>
            <p:ph type="body" idx="1"/>
          </p:nvPr>
        </p:nvSpPr>
        <p:spPr>
          <a:xfrm>
            <a:off x="686098" y="4343703"/>
            <a:ext cx="5485800" cy="4113900"/>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300"/>
              </a:spcBef>
              <a:spcAft>
                <a:spcPts val="0"/>
              </a:spcAft>
              <a:buSzPts val="1300"/>
              <a:buNone/>
            </a:pPr>
            <a:endParaRPr/>
          </a:p>
        </p:txBody>
      </p:sp>
      <p:sp>
        <p:nvSpPr>
          <p:cNvPr id="162" name="Google Shape;162;g36a903020b6_1_105:notes"/>
          <p:cNvSpPr txBox="1">
            <a:spLocks noGrp="1"/>
          </p:cNvSpPr>
          <p:nvPr>
            <p:ph type="sldNum" idx="12"/>
          </p:nvPr>
        </p:nvSpPr>
        <p:spPr>
          <a:xfrm>
            <a:off x="3884414" y="8685893"/>
            <a:ext cx="2972100" cy="456600"/>
          </a:xfrm>
          <a:prstGeom prst="rect">
            <a:avLst/>
          </a:prstGeom>
          <a:noFill/>
          <a:ln>
            <a:noFill/>
          </a:ln>
        </p:spPr>
        <p:txBody>
          <a:bodyPr spcFirstLastPara="1" wrap="square" lIns="91100" tIns="45550" rIns="91100" bIns="4555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Arial"/>
                <a:ea typeface="Arial"/>
                <a:cs typeface="Arial"/>
                <a:sym typeface="Arial"/>
              </a:rPr>
              <a:t>7</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6a903020b6_1_11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2 MIN (used 12 MIN, 23 MIN left)</a:t>
            </a:r>
            <a:endParaRPr b="1">
              <a:solidFill>
                <a:schemeClr val="dk1"/>
              </a:solidFill>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[Introducir la definición. Hay dos objetivos específicos que buscamos lograr al hacer coaching: 1) Avanzar en la acción. 2) Generar nuevo aprendizaje y capacidad de liderazgo.]</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solidFill>
                  <a:schemeClr val="dk1"/>
                </a:solidFill>
              </a:rPr>
              <a:t>Entonces, ¿qué es el coaching?</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i="1" u="sng">
                <a:solidFill>
                  <a:schemeClr val="dk1"/>
                </a:solidFill>
              </a:rPr>
              <a:t>AYUDAR A LEERLO</a:t>
            </a:r>
            <a:endParaRPr b="1" i="1" u="sng">
              <a:solidFill>
                <a:schemeClr val="dk1"/>
              </a:solidFill>
            </a:endParaRPr>
          </a:p>
          <a:p>
            <a:pPr marL="0" lvl="0" indent="0" algn="l" rtl="0">
              <a:lnSpc>
                <a:spcPct val="100000"/>
              </a:lnSpc>
              <a:spcBef>
                <a:spcPts val="0"/>
              </a:spcBef>
              <a:spcAft>
                <a:spcPts val="0"/>
              </a:spcAft>
              <a:buSzPts val="1100"/>
              <a:buNone/>
            </a:pPr>
            <a:r>
              <a:rPr lang="en" i="1">
                <a:solidFill>
                  <a:schemeClr val="dk1"/>
                </a:solidFill>
              </a:rPr>
              <a:t>Una forma de definirlo es que el coaching es una intervención directa en el proceso de trabajo de una persona o equipo, con el fin de ayudarles a mejorar su efectividad o superar desafíos.</a:t>
            </a:r>
            <a:endParaRPr i="1">
              <a:solidFill>
                <a:schemeClr val="dk1"/>
              </a:solidFill>
            </a:endParaRPr>
          </a:p>
          <a:p>
            <a:pPr marL="0" lvl="0" indent="0" algn="l" rtl="0">
              <a:lnSpc>
                <a:spcPct val="100000"/>
              </a:lnSpc>
              <a:spcBef>
                <a:spcPts val="0"/>
              </a:spcBef>
              <a:spcAft>
                <a:spcPts val="0"/>
              </a:spcAft>
              <a:buSzPts val="1100"/>
              <a:buNone/>
            </a:pPr>
            <a:r>
              <a:rPr lang="en">
                <a:solidFill>
                  <a:schemeClr val="dk1"/>
                </a:solidFill>
              </a:rPr>
              <a:t>Es decir, es una intervención en un proceso grupal o individual para </a:t>
            </a:r>
            <a:r>
              <a:rPr lang="en" b="1">
                <a:solidFill>
                  <a:schemeClr val="dk1"/>
                </a:solidFill>
              </a:rPr>
              <a:t>ayudarles a hacerse mejores en lo que están haciendo.</a:t>
            </a:r>
            <a:endParaRPr b="1">
              <a:solidFill>
                <a:schemeClr val="dk1"/>
              </a:solidFill>
            </a:endParaRPr>
          </a:p>
          <a:p>
            <a:pPr marL="0" lvl="0" indent="0" algn="l" rtl="0">
              <a:lnSpc>
                <a:spcPct val="100000"/>
              </a:lnSpc>
              <a:spcBef>
                <a:spcPts val="0"/>
              </a:spcBef>
              <a:spcAft>
                <a:spcPts val="0"/>
              </a:spcAft>
              <a:buSzPts val="1100"/>
              <a:buNone/>
            </a:pPr>
            <a:endParaRPr b="1">
              <a:solidFill>
                <a:schemeClr val="dk1"/>
              </a:solidFill>
            </a:endParaRPr>
          </a:p>
          <a:p>
            <a:pPr marL="0" lvl="0" indent="0" algn="l" rtl="0">
              <a:lnSpc>
                <a:spcPct val="100000"/>
              </a:lnSpc>
              <a:spcBef>
                <a:spcPts val="0"/>
              </a:spcBef>
              <a:spcAft>
                <a:spcPts val="0"/>
              </a:spcAft>
              <a:buSzPts val="1100"/>
              <a:buNone/>
            </a:pPr>
            <a:r>
              <a:rPr lang="en">
                <a:solidFill>
                  <a:schemeClr val="dk1"/>
                </a:solidFill>
              </a:rPr>
              <a:t>Ahora bien, hay </a:t>
            </a:r>
            <a:r>
              <a:rPr lang="en" b="1">
                <a:solidFill>
                  <a:schemeClr val="dk1"/>
                </a:solidFill>
              </a:rPr>
              <a:t>dos cosas clave que queremos lograr cuando hacemos coaching</a:t>
            </a:r>
            <a:r>
              <a:rPr lang="en">
                <a:solidFill>
                  <a:schemeClr val="dk1"/>
                </a:solidFill>
              </a:rPr>
              <a:t>:</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457200" lvl="0" indent="-298450" algn="l" rtl="0">
              <a:lnSpc>
                <a:spcPct val="100000"/>
              </a:lnSpc>
              <a:spcBef>
                <a:spcPts val="0"/>
              </a:spcBef>
              <a:spcAft>
                <a:spcPts val="0"/>
              </a:spcAft>
              <a:buClr>
                <a:schemeClr val="dk1"/>
              </a:buClr>
              <a:buSzPts val="1100"/>
              <a:buAutoNum type="arabicParenR"/>
            </a:pPr>
            <a:r>
              <a:rPr lang="en">
                <a:solidFill>
                  <a:schemeClr val="dk1"/>
                </a:solidFill>
              </a:rPr>
              <a:t>La primera es ayudar a la persona o al grupo a </a:t>
            </a:r>
            <a:r>
              <a:rPr lang="en" b="1">
                <a:solidFill>
                  <a:schemeClr val="dk1"/>
                </a:solidFill>
              </a:rPr>
              <a:t>dar un paso adelante</a:t>
            </a:r>
            <a:r>
              <a:rPr lang="en">
                <a:solidFill>
                  <a:schemeClr val="dk1"/>
                </a:solidFill>
              </a:rPr>
              <a:t> en la acción que están llevando a cabo. Solo un paso. A veces, cuando acompañamos a alguien, quieren resolver todo el problema en una sola conversación, pero ese no es nuestro objetivo. El coaching busca que la persona pueda ganar claridad suficiente para dar ese primer paso.</a:t>
            </a:r>
            <a:endParaRPr>
              <a:solidFill>
                <a:schemeClr val="dk1"/>
              </a:solidFill>
            </a:endParaRPr>
          </a:p>
          <a:p>
            <a:pPr marL="457200" lvl="0" indent="-298450" algn="l" rtl="0">
              <a:lnSpc>
                <a:spcPct val="100000"/>
              </a:lnSpc>
              <a:spcBef>
                <a:spcPts val="0"/>
              </a:spcBef>
              <a:spcAft>
                <a:spcPts val="0"/>
              </a:spcAft>
              <a:buClr>
                <a:schemeClr val="dk1"/>
              </a:buClr>
              <a:buSzPts val="1100"/>
              <a:buAutoNum type="arabicParenR"/>
            </a:pPr>
            <a:r>
              <a:rPr lang="en">
                <a:solidFill>
                  <a:schemeClr val="dk1"/>
                </a:solidFill>
              </a:rPr>
              <a:t>La segunda es ayudarles a </a:t>
            </a:r>
            <a:r>
              <a:rPr lang="en" b="1">
                <a:solidFill>
                  <a:schemeClr val="dk1"/>
                </a:solidFill>
              </a:rPr>
              <a:t>generar nuevo aprendizaje y mayor capacidad de liderazgo</a:t>
            </a:r>
            <a:r>
              <a:rPr lang="en">
                <a:solidFill>
                  <a:schemeClr val="dk1"/>
                </a:solidFill>
              </a:rPr>
              <a:t>.</a:t>
            </a:r>
            <a:endParaRPr>
              <a:solidFill>
                <a:schemeClr val="dk1"/>
              </a:solidFill>
            </a:endParaRPr>
          </a:p>
          <a:p>
            <a:pPr marL="0" lvl="0" indent="0" algn="l" rtl="0">
              <a:lnSpc>
                <a:spcPct val="100000"/>
              </a:lnSpc>
              <a:spcBef>
                <a:spcPts val="360"/>
              </a:spcBef>
              <a:spcAft>
                <a:spcPts val="0"/>
              </a:spcAft>
              <a:buSzPts val="1100"/>
              <a:buNone/>
            </a:pPr>
            <a:endParaRPr sz="1200">
              <a:solidFill>
                <a:srgbClr val="212121"/>
              </a:solidFill>
              <a:highlight>
                <a:schemeClr val="lt1"/>
              </a:highlight>
            </a:endParaRPr>
          </a:p>
          <a:p>
            <a:pPr marL="0" lvl="0" indent="0" algn="l" rtl="0">
              <a:lnSpc>
                <a:spcPct val="100000"/>
              </a:lnSpc>
              <a:spcBef>
                <a:spcPts val="360"/>
              </a:spcBef>
              <a:spcAft>
                <a:spcPts val="0"/>
              </a:spcAft>
              <a:buSzPts val="1100"/>
              <a:buNone/>
            </a:pPr>
            <a:r>
              <a:rPr lang="en" sz="1200">
                <a:solidFill>
                  <a:srgbClr val="212121"/>
                </a:solidFill>
                <a:highlight>
                  <a:schemeClr val="lt1"/>
                </a:highlight>
              </a:rPr>
              <a:t>Hay formas de hacer coaching que pueden aumentar la efectividad en el corto plazo, pero no necesariamente generan aprendizaje o desarrollo. Es importante tener esto presente mientras seguimos desarrollando nuestro arte como coaches.</a:t>
            </a:r>
            <a:endParaRPr/>
          </a:p>
        </p:txBody>
      </p:sp>
      <p:sp>
        <p:nvSpPr>
          <p:cNvPr id="168" name="Google Shape;168;g36a903020b6_1_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DEF4DA61-3802-DCD6-9068-3BE1AB62974D}"/>
            </a:ext>
          </a:extLst>
        </p:cNvPr>
        <p:cNvGrpSpPr/>
        <p:nvPr/>
      </p:nvGrpSpPr>
      <p:grpSpPr>
        <a:xfrm>
          <a:off x="0" y="0"/>
          <a:ext cx="0" cy="0"/>
          <a:chOff x="0" y="0"/>
          <a:chExt cx="0" cy="0"/>
        </a:xfrm>
      </p:grpSpPr>
      <p:sp>
        <p:nvSpPr>
          <p:cNvPr id="167" name="Google Shape;167;g36a903020b6_1_111:notes">
            <a:extLst>
              <a:ext uri="{FF2B5EF4-FFF2-40B4-BE49-F238E27FC236}">
                <a16:creationId xmlns:a16="http://schemas.microsoft.com/office/drawing/2014/main" id="{D1370DC1-1A17-84D4-E5C6-20C42AA0BCFE}"/>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2 MIN (used 12 MIN, 23 MIN left)</a:t>
            </a:r>
            <a:endParaRPr b="1">
              <a:solidFill>
                <a:schemeClr val="dk1"/>
              </a:solidFill>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[Introducir la definición. Hay dos objetivos específicos que buscamos lograr al hacer coaching: 1) Avanzar en la acción. 2) Generar nuevo aprendizaje y capacidad de liderazgo.]</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solidFill>
                  <a:schemeClr val="dk1"/>
                </a:solidFill>
              </a:rPr>
              <a:t>Entonces, ¿qué es el coaching?</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i="1" u="sng">
                <a:solidFill>
                  <a:schemeClr val="dk1"/>
                </a:solidFill>
              </a:rPr>
              <a:t>AYUDAR A LEERLO</a:t>
            </a:r>
            <a:endParaRPr b="1" i="1" u="sng">
              <a:solidFill>
                <a:schemeClr val="dk1"/>
              </a:solidFill>
            </a:endParaRPr>
          </a:p>
          <a:p>
            <a:pPr marL="0" lvl="0" indent="0" algn="l" rtl="0">
              <a:lnSpc>
                <a:spcPct val="100000"/>
              </a:lnSpc>
              <a:spcBef>
                <a:spcPts val="0"/>
              </a:spcBef>
              <a:spcAft>
                <a:spcPts val="0"/>
              </a:spcAft>
              <a:buSzPts val="1100"/>
              <a:buNone/>
            </a:pPr>
            <a:r>
              <a:rPr lang="en" i="1">
                <a:solidFill>
                  <a:schemeClr val="dk1"/>
                </a:solidFill>
              </a:rPr>
              <a:t>Una forma de definirlo es que el coaching es una intervención directa en el proceso de trabajo de una persona o equipo, con el fin de ayudarles a mejorar su efectividad o superar desafíos.</a:t>
            </a:r>
            <a:endParaRPr i="1">
              <a:solidFill>
                <a:schemeClr val="dk1"/>
              </a:solidFill>
            </a:endParaRPr>
          </a:p>
          <a:p>
            <a:pPr marL="0" lvl="0" indent="0" algn="l" rtl="0">
              <a:lnSpc>
                <a:spcPct val="100000"/>
              </a:lnSpc>
              <a:spcBef>
                <a:spcPts val="0"/>
              </a:spcBef>
              <a:spcAft>
                <a:spcPts val="0"/>
              </a:spcAft>
              <a:buSzPts val="1100"/>
              <a:buNone/>
            </a:pPr>
            <a:r>
              <a:rPr lang="en">
                <a:solidFill>
                  <a:schemeClr val="dk1"/>
                </a:solidFill>
              </a:rPr>
              <a:t>Es decir, es una intervención en un proceso grupal o individual para </a:t>
            </a:r>
            <a:r>
              <a:rPr lang="en" b="1">
                <a:solidFill>
                  <a:schemeClr val="dk1"/>
                </a:solidFill>
              </a:rPr>
              <a:t>ayudarles a hacerse mejores en lo que están haciendo.</a:t>
            </a:r>
            <a:endParaRPr b="1">
              <a:solidFill>
                <a:schemeClr val="dk1"/>
              </a:solidFill>
            </a:endParaRPr>
          </a:p>
          <a:p>
            <a:pPr marL="0" lvl="0" indent="0" algn="l" rtl="0">
              <a:lnSpc>
                <a:spcPct val="100000"/>
              </a:lnSpc>
              <a:spcBef>
                <a:spcPts val="0"/>
              </a:spcBef>
              <a:spcAft>
                <a:spcPts val="0"/>
              </a:spcAft>
              <a:buSzPts val="1100"/>
              <a:buNone/>
            </a:pPr>
            <a:endParaRPr b="1">
              <a:solidFill>
                <a:schemeClr val="dk1"/>
              </a:solidFill>
            </a:endParaRPr>
          </a:p>
          <a:p>
            <a:pPr marL="0" lvl="0" indent="0" algn="l" rtl="0">
              <a:lnSpc>
                <a:spcPct val="100000"/>
              </a:lnSpc>
              <a:spcBef>
                <a:spcPts val="0"/>
              </a:spcBef>
              <a:spcAft>
                <a:spcPts val="0"/>
              </a:spcAft>
              <a:buSzPts val="1100"/>
              <a:buNone/>
            </a:pPr>
            <a:r>
              <a:rPr lang="en">
                <a:solidFill>
                  <a:schemeClr val="dk1"/>
                </a:solidFill>
              </a:rPr>
              <a:t>Ahora bien, hay </a:t>
            </a:r>
            <a:r>
              <a:rPr lang="en" b="1">
                <a:solidFill>
                  <a:schemeClr val="dk1"/>
                </a:solidFill>
              </a:rPr>
              <a:t>dos cosas clave que queremos lograr cuando hacemos coaching</a:t>
            </a:r>
            <a:r>
              <a:rPr lang="en">
                <a:solidFill>
                  <a:schemeClr val="dk1"/>
                </a:solidFill>
              </a:rPr>
              <a:t>:</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457200" lvl="0" indent="-298450" algn="l" rtl="0">
              <a:lnSpc>
                <a:spcPct val="100000"/>
              </a:lnSpc>
              <a:spcBef>
                <a:spcPts val="0"/>
              </a:spcBef>
              <a:spcAft>
                <a:spcPts val="0"/>
              </a:spcAft>
              <a:buClr>
                <a:schemeClr val="dk1"/>
              </a:buClr>
              <a:buSzPts val="1100"/>
              <a:buAutoNum type="arabicParenR"/>
            </a:pPr>
            <a:r>
              <a:rPr lang="en">
                <a:solidFill>
                  <a:schemeClr val="dk1"/>
                </a:solidFill>
              </a:rPr>
              <a:t>La primera es ayudar a la persona o al grupo a </a:t>
            </a:r>
            <a:r>
              <a:rPr lang="en" b="1">
                <a:solidFill>
                  <a:schemeClr val="dk1"/>
                </a:solidFill>
              </a:rPr>
              <a:t>dar un paso adelante</a:t>
            </a:r>
            <a:r>
              <a:rPr lang="en">
                <a:solidFill>
                  <a:schemeClr val="dk1"/>
                </a:solidFill>
              </a:rPr>
              <a:t> en la acción que están llevando a cabo. Solo un paso. A veces, cuando acompañamos a alguien, quieren resolver todo el problema en una sola conversación, pero ese no es nuestro objetivo. El coaching busca que la persona pueda ganar claridad suficiente para dar ese primer paso.</a:t>
            </a:r>
            <a:endParaRPr>
              <a:solidFill>
                <a:schemeClr val="dk1"/>
              </a:solidFill>
            </a:endParaRPr>
          </a:p>
          <a:p>
            <a:pPr marL="457200" lvl="0" indent="-298450" algn="l" rtl="0">
              <a:lnSpc>
                <a:spcPct val="100000"/>
              </a:lnSpc>
              <a:spcBef>
                <a:spcPts val="0"/>
              </a:spcBef>
              <a:spcAft>
                <a:spcPts val="0"/>
              </a:spcAft>
              <a:buClr>
                <a:schemeClr val="dk1"/>
              </a:buClr>
              <a:buSzPts val="1100"/>
              <a:buAutoNum type="arabicParenR"/>
            </a:pPr>
            <a:r>
              <a:rPr lang="en">
                <a:solidFill>
                  <a:schemeClr val="dk1"/>
                </a:solidFill>
              </a:rPr>
              <a:t>La segunda es ayudarles a </a:t>
            </a:r>
            <a:r>
              <a:rPr lang="en" b="1">
                <a:solidFill>
                  <a:schemeClr val="dk1"/>
                </a:solidFill>
              </a:rPr>
              <a:t>generar nuevo aprendizaje y mayor capacidad de liderazgo</a:t>
            </a:r>
            <a:r>
              <a:rPr lang="en">
                <a:solidFill>
                  <a:schemeClr val="dk1"/>
                </a:solidFill>
              </a:rPr>
              <a:t>.</a:t>
            </a:r>
            <a:endParaRPr>
              <a:solidFill>
                <a:schemeClr val="dk1"/>
              </a:solidFill>
            </a:endParaRPr>
          </a:p>
          <a:p>
            <a:pPr marL="0" lvl="0" indent="0" algn="l" rtl="0">
              <a:lnSpc>
                <a:spcPct val="100000"/>
              </a:lnSpc>
              <a:spcBef>
                <a:spcPts val="360"/>
              </a:spcBef>
              <a:spcAft>
                <a:spcPts val="0"/>
              </a:spcAft>
              <a:buSzPts val="1100"/>
              <a:buNone/>
            </a:pPr>
            <a:endParaRPr sz="1200">
              <a:solidFill>
                <a:srgbClr val="212121"/>
              </a:solidFill>
              <a:highlight>
                <a:schemeClr val="lt1"/>
              </a:highlight>
            </a:endParaRPr>
          </a:p>
          <a:p>
            <a:pPr marL="0" lvl="0" indent="0" algn="l" rtl="0">
              <a:lnSpc>
                <a:spcPct val="100000"/>
              </a:lnSpc>
              <a:spcBef>
                <a:spcPts val="360"/>
              </a:spcBef>
              <a:spcAft>
                <a:spcPts val="0"/>
              </a:spcAft>
              <a:buSzPts val="1100"/>
              <a:buNone/>
            </a:pPr>
            <a:r>
              <a:rPr lang="en" sz="1200">
                <a:solidFill>
                  <a:srgbClr val="212121"/>
                </a:solidFill>
                <a:highlight>
                  <a:schemeClr val="lt1"/>
                </a:highlight>
              </a:rPr>
              <a:t>Hay formas de hacer coaching que pueden aumentar la efectividad en el corto plazo, pero no necesariamente generan aprendizaje o desarrollo. Es importante tener esto presente mientras seguimos desarrollando nuestro arte como coaches.</a:t>
            </a:r>
            <a:endParaRPr/>
          </a:p>
        </p:txBody>
      </p:sp>
      <p:sp>
        <p:nvSpPr>
          <p:cNvPr id="168" name="Google Shape;168;g36a903020b6_1_111:notes">
            <a:extLst>
              <a:ext uri="{FF2B5EF4-FFF2-40B4-BE49-F238E27FC236}">
                <a16:creationId xmlns:a16="http://schemas.microsoft.com/office/drawing/2014/main" id="{719E8E41-91FD-4A56-E66B-4C49F5035CF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166388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pic>
        <p:nvPicPr>
          <p:cNvPr id="55" name="Google Shape;55;p14" descr="Sitio web, Calendario&#10;&#10;El contenido generado por IA puede ser incorrecto."/>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6" name="Google Shape;56;p14"/>
          <p:cNvSpPr txBox="1">
            <a:spLocks noGrp="1"/>
          </p:cNvSpPr>
          <p:nvPr>
            <p:ph type="ctrTitle"/>
          </p:nvPr>
        </p:nvSpPr>
        <p:spPr>
          <a:xfrm>
            <a:off x="1143000" y="2641600"/>
            <a:ext cx="6858000" cy="136525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rgbClr val="EF7900"/>
              </a:buClr>
              <a:buSzPts val="4500"/>
              <a:buFont typeface="Avenir"/>
              <a:buNone/>
              <a:defRPr sz="4500" b="1">
                <a:solidFill>
                  <a:srgbClr val="1A4C99"/>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Leading Change Network (Alternative)">
  <p:cSld name="Leading Change Network (Alternative)">
    <p:spTree>
      <p:nvGrpSpPr>
        <p:cNvPr id="1" name="Shape 91"/>
        <p:cNvGrpSpPr/>
        <p:nvPr/>
      </p:nvGrpSpPr>
      <p:grpSpPr>
        <a:xfrm>
          <a:off x="0" y="0"/>
          <a:ext cx="0" cy="0"/>
          <a:chOff x="0" y="0"/>
          <a:chExt cx="0" cy="0"/>
        </a:xfrm>
      </p:grpSpPr>
      <p:sp>
        <p:nvSpPr>
          <p:cNvPr id="92" name="Google Shape;92;p23"/>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93" name="Google Shape;93;p23"/>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94" name="Google Shape;94;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pic>
        <p:nvPicPr>
          <p:cNvPr id="95" name="Google Shape;95;p23"/>
          <p:cNvPicPr preferRelativeResize="0"/>
          <p:nvPr/>
        </p:nvPicPr>
        <p:blipFill rotWithShape="1">
          <a:blip r:embed="rId2">
            <a:alphaModFix/>
          </a:blip>
          <a:srcRect/>
          <a:stretch/>
        </p:blipFill>
        <p:spPr>
          <a:xfrm>
            <a:off x="3613337" y="3979549"/>
            <a:ext cx="1917326" cy="93032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1">
  <p:cSld name="Two Content 1">
    <p:spTree>
      <p:nvGrpSpPr>
        <p:cNvPr id="1" name="Shape 96"/>
        <p:cNvGrpSpPr/>
        <p:nvPr/>
      </p:nvGrpSpPr>
      <p:grpSpPr>
        <a:xfrm>
          <a:off x="0" y="0"/>
          <a:ext cx="0" cy="0"/>
          <a:chOff x="0" y="0"/>
          <a:chExt cx="0" cy="0"/>
        </a:xfrm>
      </p:grpSpPr>
      <p:sp>
        <p:nvSpPr>
          <p:cNvPr id="97" name="Google Shape;97;p24"/>
          <p:cNvSpPr txBox="1">
            <a:spLocks noGrp="1"/>
          </p:cNvSpPr>
          <p:nvPr>
            <p:ph type="title"/>
          </p:nvPr>
        </p:nvSpPr>
        <p:spPr>
          <a:xfrm>
            <a:off x="7329692" y="321250"/>
            <a:ext cx="1284900" cy="6609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900"/>
              <a:buNone/>
              <a:defRPr sz="3900" b="1" i="0">
                <a:solidFill>
                  <a:schemeClr val="lt1"/>
                </a:solidFill>
                <a:latin typeface="Avenir"/>
                <a:ea typeface="Avenir"/>
                <a:cs typeface="Avenir"/>
                <a:sym typeface="Avenir"/>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98" name="Google Shape;98;p24"/>
          <p:cNvSpPr txBox="1">
            <a:spLocks noGrp="1"/>
          </p:cNvSpPr>
          <p:nvPr>
            <p:ph type="body" idx="1"/>
          </p:nvPr>
        </p:nvSpPr>
        <p:spPr>
          <a:xfrm>
            <a:off x="282470" y="1555125"/>
            <a:ext cx="3978300" cy="312720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900"/>
              <a:buNone/>
              <a:defRPr sz="800" b="0" i="0">
                <a:solidFill>
                  <a:srgbClr val="41535C"/>
                </a:solidFill>
                <a:latin typeface="Arial"/>
                <a:ea typeface="Arial"/>
                <a:cs typeface="Arial"/>
                <a:sym typeface="Arial"/>
              </a:defRPr>
            </a:lvl1pPr>
            <a:lvl2pPr marL="914400" lvl="1" indent="-228600" algn="l">
              <a:lnSpc>
                <a:spcPct val="100000"/>
              </a:lnSpc>
              <a:spcBef>
                <a:spcPts val="0"/>
              </a:spcBef>
              <a:spcAft>
                <a:spcPts val="0"/>
              </a:spcAft>
              <a:buSzPts val="900"/>
              <a:buNone/>
              <a:defRPr/>
            </a:lvl2pPr>
            <a:lvl3pPr marL="1371600" lvl="2" indent="-228600" algn="l">
              <a:lnSpc>
                <a:spcPct val="100000"/>
              </a:lnSpc>
              <a:spcBef>
                <a:spcPts val="0"/>
              </a:spcBef>
              <a:spcAft>
                <a:spcPts val="0"/>
              </a:spcAft>
              <a:buSzPts val="900"/>
              <a:buNone/>
              <a:defRPr/>
            </a:lvl3pPr>
            <a:lvl4pPr marL="1828800" lvl="3" indent="-228600" algn="l">
              <a:lnSpc>
                <a:spcPct val="100000"/>
              </a:lnSpc>
              <a:spcBef>
                <a:spcPts val="0"/>
              </a:spcBef>
              <a:spcAft>
                <a:spcPts val="0"/>
              </a:spcAft>
              <a:buSzPts val="900"/>
              <a:buNone/>
              <a:defRPr/>
            </a:lvl4pPr>
            <a:lvl5pPr marL="2286000" lvl="4" indent="-228600" algn="l">
              <a:lnSpc>
                <a:spcPct val="100000"/>
              </a:lnSpc>
              <a:spcBef>
                <a:spcPts val="0"/>
              </a:spcBef>
              <a:spcAft>
                <a:spcPts val="0"/>
              </a:spcAft>
              <a:buSzPts val="900"/>
              <a:buNone/>
              <a:defRPr/>
            </a:lvl5pPr>
            <a:lvl6pPr marL="2743200" lvl="5" indent="-228600" algn="l">
              <a:lnSpc>
                <a:spcPct val="100000"/>
              </a:lnSpc>
              <a:spcBef>
                <a:spcPts val="0"/>
              </a:spcBef>
              <a:spcAft>
                <a:spcPts val="0"/>
              </a:spcAft>
              <a:buSzPts val="900"/>
              <a:buNone/>
              <a:defRPr/>
            </a:lvl6pPr>
            <a:lvl7pPr marL="3200400" lvl="6" indent="-228600" algn="l">
              <a:lnSpc>
                <a:spcPct val="100000"/>
              </a:lnSpc>
              <a:spcBef>
                <a:spcPts val="0"/>
              </a:spcBef>
              <a:spcAft>
                <a:spcPts val="0"/>
              </a:spcAft>
              <a:buSzPts val="900"/>
              <a:buNone/>
              <a:defRPr/>
            </a:lvl7pPr>
            <a:lvl8pPr marL="3657600" lvl="7" indent="-228600" algn="l">
              <a:lnSpc>
                <a:spcPct val="100000"/>
              </a:lnSpc>
              <a:spcBef>
                <a:spcPts val="0"/>
              </a:spcBef>
              <a:spcAft>
                <a:spcPts val="0"/>
              </a:spcAft>
              <a:buSzPts val="900"/>
              <a:buNone/>
              <a:defRPr/>
            </a:lvl8pPr>
            <a:lvl9pPr marL="4114800" lvl="8" indent="-228600" algn="l">
              <a:lnSpc>
                <a:spcPct val="100000"/>
              </a:lnSpc>
              <a:spcBef>
                <a:spcPts val="0"/>
              </a:spcBef>
              <a:spcAft>
                <a:spcPts val="0"/>
              </a:spcAft>
              <a:buSzPts val="900"/>
              <a:buNone/>
              <a:defRPr/>
            </a:lvl9pPr>
          </a:lstStyle>
          <a:p>
            <a:endParaRPr/>
          </a:p>
        </p:txBody>
      </p:sp>
      <p:sp>
        <p:nvSpPr>
          <p:cNvPr id="99" name="Google Shape;99;p24"/>
          <p:cNvSpPr txBox="1">
            <a:spLocks noGrp="1"/>
          </p:cNvSpPr>
          <p:nvPr>
            <p:ph type="body" idx="2"/>
          </p:nvPr>
        </p:nvSpPr>
        <p:spPr>
          <a:xfrm>
            <a:off x="4648581" y="1704344"/>
            <a:ext cx="3871500" cy="301830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900"/>
              <a:buNone/>
              <a:defRPr sz="900" b="0" i="0">
                <a:solidFill>
                  <a:srgbClr val="41535C"/>
                </a:solidFill>
                <a:latin typeface="Arial"/>
                <a:ea typeface="Arial"/>
                <a:cs typeface="Arial"/>
                <a:sym typeface="Arial"/>
              </a:defRPr>
            </a:lvl1pPr>
            <a:lvl2pPr marL="914400" lvl="1" indent="-228600" algn="l">
              <a:lnSpc>
                <a:spcPct val="100000"/>
              </a:lnSpc>
              <a:spcBef>
                <a:spcPts val="0"/>
              </a:spcBef>
              <a:spcAft>
                <a:spcPts val="0"/>
              </a:spcAft>
              <a:buSzPts val="900"/>
              <a:buNone/>
              <a:defRPr/>
            </a:lvl2pPr>
            <a:lvl3pPr marL="1371600" lvl="2" indent="-228600" algn="l">
              <a:lnSpc>
                <a:spcPct val="100000"/>
              </a:lnSpc>
              <a:spcBef>
                <a:spcPts val="0"/>
              </a:spcBef>
              <a:spcAft>
                <a:spcPts val="0"/>
              </a:spcAft>
              <a:buSzPts val="900"/>
              <a:buNone/>
              <a:defRPr/>
            </a:lvl3pPr>
            <a:lvl4pPr marL="1828800" lvl="3" indent="-228600" algn="l">
              <a:lnSpc>
                <a:spcPct val="100000"/>
              </a:lnSpc>
              <a:spcBef>
                <a:spcPts val="0"/>
              </a:spcBef>
              <a:spcAft>
                <a:spcPts val="0"/>
              </a:spcAft>
              <a:buSzPts val="900"/>
              <a:buNone/>
              <a:defRPr/>
            </a:lvl4pPr>
            <a:lvl5pPr marL="2286000" lvl="4" indent="-228600" algn="l">
              <a:lnSpc>
                <a:spcPct val="100000"/>
              </a:lnSpc>
              <a:spcBef>
                <a:spcPts val="0"/>
              </a:spcBef>
              <a:spcAft>
                <a:spcPts val="0"/>
              </a:spcAft>
              <a:buSzPts val="900"/>
              <a:buNone/>
              <a:defRPr/>
            </a:lvl5pPr>
            <a:lvl6pPr marL="2743200" lvl="5" indent="-228600" algn="l">
              <a:lnSpc>
                <a:spcPct val="100000"/>
              </a:lnSpc>
              <a:spcBef>
                <a:spcPts val="0"/>
              </a:spcBef>
              <a:spcAft>
                <a:spcPts val="0"/>
              </a:spcAft>
              <a:buSzPts val="900"/>
              <a:buNone/>
              <a:defRPr/>
            </a:lvl6pPr>
            <a:lvl7pPr marL="3200400" lvl="6" indent="-228600" algn="l">
              <a:lnSpc>
                <a:spcPct val="100000"/>
              </a:lnSpc>
              <a:spcBef>
                <a:spcPts val="0"/>
              </a:spcBef>
              <a:spcAft>
                <a:spcPts val="0"/>
              </a:spcAft>
              <a:buSzPts val="900"/>
              <a:buNone/>
              <a:defRPr/>
            </a:lvl7pPr>
            <a:lvl8pPr marL="3657600" lvl="7" indent="-228600" algn="l">
              <a:lnSpc>
                <a:spcPct val="100000"/>
              </a:lnSpc>
              <a:spcBef>
                <a:spcPts val="0"/>
              </a:spcBef>
              <a:spcAft>
                <a:spcPts val="0"/>
              </a:spcAft>
              <a:buSzPts val="900"/>
              <a:buNone/>
              <a:defRPr/>
            </a:lvl8pPr>
            <a:lvl9pPr marL="4114800" lvl="8" indent="-228600" algn="l">
              <a:lnSpc>
                <a:spcPct val="100000"/>
              </a:lnSpc>
              <a:spcBef>
                <a:spcPts val="0"/>
              </a:spcBef>
              <a:spcAft>
                <a:spcPts val="0"/>
              </a:spcAft>
              <a:buSzPts val="900"/>
              <a:buNone/>
              <a:defRPr/>
            </a:lvl9pPr>
          </a:lstStyle>
          <a:p>
            <a:endParaRPr/>
          </a:p>
        </p:txBody>
      </p:sp>
      <p:sp>
        <p:nvSpPr>
          <p:cNvPr id="100" name="Google Shape;100;p24"/>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9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9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9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9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9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9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9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9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9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1" name="Google Shape;101;p24"/>
          <p:cNvSpPr txBox="1">
            <a:spLocks noGrp="1"/>
          </p:cNvSpPr>
          <p:nvPr>
            <p:ph type="dt" idx="10"/>
          </p:nvPr>
        </p:nvSpPr>
        <p:spPr>
          <a:xfrm>
            <a:off x="457200" y="4783455"/>
            <a:ext cx="2103300" cy="2571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9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9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9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9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9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9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9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9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9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2" name="Google Shape;102;p24"/>
          <p:cNvSpPr txBox="1">
            <a:spLocks noGrp="1"/>
          </p:cNvSpPr>
          <p:nvPr>
            <p:ph type="sldNum" idx="12"/>
          </p:nvPr>
        </p:nvSpPr>
        <p:spPr>
          <a:xfrm>
            <a:off x="6583680" y="4783455"/>
            <a:ext cx="2103300" cy="184800"/>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103"/>
        <p:cNvGrpSpPr/>
        <p:nvPr/>
      </p:nvGrpSpPr>
      <p:grpSpPr>
        <a:xfrm>
          <a:off x="0" y="0"/>
          <a:ext cx="0" cy="0"/>
          <a:chOff x="0" y="0"/>
          <a:chExt cx="0" cy="0"/>
        </a:xfrm>
      </p:grpSpPr>
      <p:sp>
        <p:nvSpPr>
          <p:cNvPr id="104" name="Google Shape;104;p25"/>
          <p:cNvSpPr txBox="1">
            <a:spLocks noGrp="1"/>
          </p:cNvSpPr>
          <p:nvPr>
            <p:ph type="body" idx="1"/>
          </p:nvPr>
        </p:nvSpPr>
        <p:spPr>
          <a:xfrm>
            <a:off x="380999" y="1289303"/>
            <a:ext cx="8407800" cy="3305400"/>
          </a:xfrm>
          <a:prstGeom prst="rect">
            <a:avLst/>
          </a:prstGeom>
          <a:noFill/>
          <a:ln>
            <a:noFill/>
          </a:ln>
        </p:spPr>
        <p:txBody>
          <a:bodyPr spcFirstLastPara="1" wrap="square" lIns="45700" tIns="45700" rIns="45700" bIns="45700" anchor="t" anchorCtr="0">
            <a:noAutofit/>
          </a:bodyPr>
          <a:lstStyle>
            <a:lvl1pPr marL="457200" lvl="0" indent="-342900" algn="l">
              <a:lnSpc>
                <a:spcPct val="100000"/>
              </a:lnSpc>
              <a:spcBef>
                <a:spcPts val="400"/>
              </a:spcBef>
              <a:spcAft>
                <a:spcPts val="0"/>
              </a:spcAft>
              <a:buSzPts val="1800"/>
              <a:buChar char="•"/>
              <a:defRPr/>
            </a:lvl1pPr>
            <a:lvl2pPr marL="914400" lvl="1" indent="-342900" algn="l">
              <a:lnSpc>
                <a:spcPct val="100000"/>
              </a:lnSpc>
              <a:spcBef>
                <a:spcPts val="400"/>
              </a:spcBef>
              <a:spcAft>
                <a:spcPts val="0"/>
              </a:spcAft>
              <a:buSzPts val="1800"/>
              <a:buChar char="•"/>
              <a:defRPr/>
            </a:lvl2pPr>
            <a:lvl3pPr marL="1371600" lvl="2" indent="-342900" algn="l">
              <a:lnSpc>
                <a:spcPct val="100000"/>
              </a:lnSpc>
              <a:spcBef>
                <a:spcPts val="400"/>
              </a:spcBef>
              <a:spcAft>
                <a:spcPts val="0"/>
              </a:spcAft>
              <a:buSzPts val="1800"/>
              <a:buChar char="•"/>
              <a:defRPr/>
            </a:lvl3pPr>
            <a:lvl4pPr marL="1828800" lvl="3" indent="-342900" algn="l">
              <a:lnSpc>
                <a:spcPct val="100000"/>
              </a:lnSpc>
              <a:spcBef>
                <a:spcPts val="400"/>
              </a:spcBef>
              <a:spcAft>
                <a:spcPts val="0"/>
              </a:spcAft>
              <a:buSzPts val="1800"/>
              <a:buChar char="•"/>
              <a:defRPr/>
            </a:lvl4pPr>
            <a:lvl5pPr marL="2286000" lvl="4" indent="-342900" algn="l">
              <a:lnSpc>
                <a:spcPct val="100000"/>
              </a:lnSpc>
              <a:spcBef>
                <a:spcPts val="400"/>
              </a:spcBef>
              <a:spcAft>
                <a:spcPts val="0"/>
              </a:spcAft>
              <a:buSzPts val="1800"/>
              <a:buChar char="•"/>
              <a:defRPr/>
            </a:lvl5pPr>
            <a:lvl6pPr marL="2743200" lvl="5" indent="-342900" algn="l">
              <a:lnSpc>
                <a:spcPct val="100000"/>
              </a:lnSpc>
              <a:spcBef>
                <a:spcPts val="400"/>
              </a:spcBef>
              <a:spcAft>
                <a:spcPts val="0"/>
              </a:spcAft>
              <a:buSzPts val="1800"/>
              <a:buChar char="•"/>
              <a:defRPr/>
            </a:lvl6pPr>
            <a:lvl7pPr marL="3200400" lvl="6" indent="-342900" algn="l">
              <a:lnSpc>
                <a:spcPct val="100000"/>
              </a:lnSpc>
              <a:spcBef>
                <a:spcPts val="400"/>
              </a:spcBef>
              <a:spcAft>
                <a:spcPts val="0"/>
              </a:spcAft>
              <a:buSzPts val="1800"/>
              <a:buChar char="•"/>
              <a:defRPr/>
            </a:lvl7pPr>
            <a:lvl8pPr marL="3657600" lvl="7" indent="-342900" algn="l">
              <a:lnSpc>
                <a:spcPct val="100000"/>
              </a:lnSpc>
              <a:spcBef>
                <a:spcPts val="400"/>
              </a:spcBef>
              <a:spcAft>
                <a:spcPts val="0"/>
              </a:spcAft>
              <a:buSzPts val="1800"/>
              <a:buChar char="•"/>
              <a:defRPr/>
            </a:lvl8pPr>
            <a:lvl9pPr marL="4114800" lvl="8" indent="-342900" algn="l">
              <a:lnSpc>
                <a:spcPct val="100000"/>
              </a:lnSpc>
              <a:spcBef>
                <a:spcPts val="400"/>
              </a:spcBef>
              <a:spcAft>
                <a:spcPts val="0"/>
              </a:spcAft>
              <a:buSzPts val="1800"/>
              <a:buChar char="•"/>
              <a:defRPr/>
            </a:lvl9pPr>
          </a:lstStyle>
          <a:p>
            <a:endParaRPr/>
          </a:p>
        </p:txBody>
      </p:sp>
      <p:sp>
        <p:nvSpPr>
          <p:cNvPr id="105" name="Google Shape;105;p25"/>
          <p:cNvSpPr txBox="1">
            <a:spLocks noGrp="1"/>
          </p:cNvSpPr>
          <p:nvPr>
            <p:ph type="title"/>
          </p:nvPr>
        </p:nvSpPr>
        <p:spPr>
          <a:xfrm>
            <a:off x="381000" y="266885"/>
            <a:ext cx="8381400" cy="790800"/>
          </a:xfrm>
          <a:prstGeom prst="rect">
            <a:avLst/>
          </a:prstGeom>
          <a:noFill/>
          <a:ln>
            <a:noFill/>
          </a:ln>
        </p:spPr>
        <p:txBody>
          <a:bodyPr spcFirstLastPara="1" wrap="square" lIns="45700" tIns="45700" rIns="45700" bIns="45700" anchor="ctr" anchorCtr="0">
            <a:noAutofit/>
          </a:bodyPr>
          <a:lstStyle>
            <a:lvl1pPr lvl="0" algn="ctr">
              <a:lnSpc>
                <a:spcPct val="100000"/>
              </a:lnSpc>
              <a:spcBef>
                <a:spcPts val="0"/>
              </a:spcBef>
              <a:spcAft>
                <a:spcPts val="0"/>
              </a:spcAft>
              <a:buClr>
                <a:srgbClr val="FFFFFF"/>
              </a:buClr>
              <a:buSzPts val="1800"/>
              <a:buNone/>
              <a:defRPr/>
            </a:lvl1pPr>
            <a:lvl2pPr lvl="1" algn="ctr">
              <a:lnSpc>
                <a:spcPct val="100000"/>
              </a:lnSpc>
              <a:spcBef>
                <a:spcPts val="0"/>
              </a:spcBef>
              <a:spcAft>
                <a:spcPts val="0"/>
              </a:spcAft>
              <a:buClr>
                <a:srgbClr val="FFFFFF"/>
              </a:buClr>
              <a:buSzPts val="1800"/>
              <a:buNone/>
              <a:defRPr/>
            </a:lvl2pPr>
            <a:lvl3pPr lvl="2" algn="ctr">
              <a:lnSpc>
                <a:spcPct val="100000"/>
              </a:lnSpc>
              <a:spcBef>
                <a:spcPts val="0"/>
              </a:spcBef>
              <a:spcAft>
                <a:spcPts val="0"/>
              </a:spcAft>
              <a:buClr>
                <a:srgbClr val="FFFFFF"/>
              </a:buClr>
              <a:buSzPts val="1800"/>
              <a:buNone/>
              <a:defRPr/>
            </a:lvl3pPr>
            <a:lvl4pPr lvl="3" algn="ctr">
              <a:lnSpc>
                <a:spcPct val="100000"/>
              </a:lnSpc>
              <a:spcBef>
                <a:spcPts val="0"/>
              </a:spcBef>
              <a:spcAft>
                <a:spcPts val="0"/>
              </a:spcAft>
              <a:buClr>
                <a:srgbClr val="FFFFFF"/>
              </a:buClr>
              <a:buSzPts val="1800"/>
              <a:buNone/>
              <a:defRPr/>
            </a:lvl4pPr>
            <a:lvl5pPr lvl="4" algn="ctr">
              <a:lnSpc>
                <a:spcPct val="100000"/>
              </a:lnSpc>
              <a:spcBef>
                <a:spcPts val="0"/>
              </a:spcBef>
              <a:spcAft>
                <a:spcPts val="0"/>
              </a:spcAft>
              <a:buClr>
                <a:srgbClr val="FFFFFF"/>
              </a:buClr>
              <a:buSzPts val="1800"/>
              <a:buNone/>
              <a:defRPr/>
            </a:lvl5pPr>
            <a:lvl6pPr lvl="5" algn="ctr">
              <a:lnSpc>
                <a:spcPct val="100000"/>
              </a:lnSpc>
              <a:spcBef>
                <a:spcPts val="0"/>
              </a:spcBef>
              <a:spcAft>
                <a:spcPts val="0"/>
              </a:spcAft>
              <a:buClr>
                <a:srgbClr val="FFFFFF"/>
              </a:buClr>
              <a:buSzPts val="1800"/>
              <a:buNone/>
              <a:defRPr/>
            </a:lvl6pPr>
            <a:lvl7pPr lvl="6" algn="ctr">
              <a:lnSpc>
                <a:spcPct val="100000"/>
              </a:lnSpc>
              <a:spcBef>
                <a:spcPts val="0"/>
              </a:spcBef>
              <a:spcAft>
                <a:spcPts val="0"/>
              </a:spcAft>
              <a:buClr>
                <a:srgbClr val="FFFFFF"/>
              </a:buClr>
              <a:buSzPts val="1800"/>
              <a:buNone/>
              <a:defRPr/>
            </a:lvl7pPr>
            <a:lvl8pPr lvl="7" algn="ctr">
              <a:lnSpc>
                <a:spcPct val="100000"/>
              </a:lnSpc>
              <a:spcBef>
                <a:spcPts val="0"/>
              </a:spcBef>
              <a:spcAft>
                <a:spcPts val="0"/>
              </a:spcAft>
              <a:buClr>
                <a:srgbClr val="FFFFFF"/>
              </a:buClr>
              <a:buSzPts val="1800"/>
              <a:buNone/>
              <a:defRPr/>
            </a:lvl8pPr>
            <a:lvl9pPr lvl="8" algn="ctr">
              <a:lnSpc>
                <a:spcPct val="100000"/>
              </a:lnSpc>
              <a:spcBef>
                <a:spcPts val="0"/>
              </a:spcBef>
              <a:spcAft>
                <a:spcPts val="0"/>
              </a:spcAft>
              <a:buClr>
                <a:srgbClr val="FFFFFF"/>
              </a:buClr>
              <a:buSzPts val="1800"/>
              <a:buNone/>
              <a:defRPr/>
            </a:lvl9pPr>
          </a:lstStyle>
          <a:p>
            <a:endParaRPr/>
          </a:p>
        </p:txBody>
      </p:sp>
      <p:sp>
        <p:nvSpPr>
          <p:cNvPr id="106" name="Google Shape;106;p25"/>
          <p:cNvSpPr txBox="1">
            <a:spLocks noGrp="1"/>
          </p:cNvSpPr>
          <p:nvPr>
            <p:ph type="sldNum" idx="12"/>
          </p:nvPr>
        </p:nvSpPr>
        <p:spPr>
          <a:xfrm>
            <a:off x="8558117" y="4772977"/>
            <a:ext cx="259500" cy="192300"/>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09213B"/>
              </a:buClr>
              <a:buSzPts val="1100"/>
              <a:buFont typeface="Libre Franklin Medium"/>
              <a:buNone/>
              <a:defRPr sz="1100" b="0" i="0" u="none" strike="noStrike" cap="none">
                <a:solidFill>
                  <a:srgbClr val="09213B"/>
                </a:solidFill>
                <a:latin typeface="Arial"/>
                <a:ea typeface="Arial"/>
                <a:cs typeface="Arial"/>
                <a:sym typeface="Arial"/>
              </a:defRPr>
            </a:lvl1pPr>
            <a:lvl2pPr marL="0" marR="0" lvl="1" indent="0" algn="r" rtl="0">
              <a:lnSpc>
                <a:spcPct val="100000"/>
              </a:lnSpc>
              <a:spcBef>
                <a:spcPts val="0"/>
              </a:spcBef>
              <a:spcAft>
                <a:spcPts val="0"/>
              </a:spcAft>
              <a:buClr>
                <a:srgbClr val="09213B"/>
              </a:buClr>
              <a:buSzPts val="1100"/>
              <a:buFont typeface="Libre Franklin Medium"/>
              <a:buNone/>
              <a:defRPr sz="1100" b="0" i="0" u="none" strike="noStrike" cap="none">
                <a:solidFill>
                  <a:srgbClr val="09213B"/>
                </a:solidFill>
                <a:latin typeface="Arial"/>
                <a:ea typeface="Arial"/>
                <a:cs typeface="Arial"/>
                <a:sym typeface="Arial"/>
              </a:defRPr>
            </a:lvl2pPr>
            <a:lvl3pPr marL="0" marR="0" lvl="2" indent="0" algn="r" rtl="0">
              <a:lnSpc>
                <a:spcPct val="100000"/>
              </a:lnSpc>
              <a:spcBef>
                <a:spcPts val="0"/>
              </a:spcBef>
              <a:spcAft>
                <a:spcPts val="0"/>
              </a:spcAft>
              <a:buClr>
                <a:srgbClr val="09213B"/>
              </a:buClr>
              <a:buSzPts val="1100"/>
              <a:buFont typeface="Libre Franklin Medium"/>
              <a:buNone/>
              <a:defRPr sz="1100" b="0" i="0" u="none" strike="noStrike" cap="none">
                <a:solidFill>
                  <a:srgbClr val="09213B"/>
                </a:solidFill>
                <a:latin typeface="Arial"/>
                <a:ea typeface="Arial"/>
                <a:cs typeface="Arial"/>
                <a:sym typeface="Arial"/>
              </a:defRPr>
            </a:lvl3pPr>
            <a:lvl4pPr marL="0" marR="0" lvl="3" indent="0" algn="r" rtl="0">
              <a:lnSpc>
                <a:spcPct val="100000"/>
              </a:lnSpc>
              <a:spcBef>
                <a:spcPts val="0"/>
              </a:spcBef>
              <a:spcAft>
                <a:spcPts val="0"/>
              </a:spcAft>
              <a:buClr>
                <a:srgbClr val="09213B"/>
              </a:buClr>
              <a:buSzPts val="1100"/>
              <a:buFont typeface="Libre Franklin Medium"/>
              <a:buNone/>
              <a:defRPr sz="1100" b="0" i="0" u="none" strike="noStrike" cap="none">
                <a:solidFill>
                  <a:srgbClr val="09213B"/>
                </a:solidFill>
                <a:latin typeface="Arial"/>
                <a:ea typeface="Arial"/>
                <a:cs typeface="Arial"/>
                <a:sym typeface="Arial"/>
              </a:defRPr>
            </a:lvl4pPr>
            <a:lvl5pPr marL="0" marR="0" lvl="4" indent="0" algn="r" rtl="0">
              <a:lnSpc>
                <a:spcPct val="100000"/>
              </a:lnSpc>
              <a:spcBef>
                <a:spcPts val="0"/>
              </a:spcBef>
              <a:spcAft>
                <a:spcPts val="0"/>
              </a:spcAft>
              <a:buClr>
                <a:srgbClr val="09213B"/>
              </a:buClr>
              <a:buSzPts val="1100"/>
              <a:buFont typeface="Libre Franklin Medium"/>
              <a:buNone/>
              <a:defRPr sz="1100" b="0" i="0" u="none" strike="noStrike" cap="none">
                <a:solidFill>
                  <a:srgbClr val="09213B"/>
                </a:solidFill>
                <a:latin typeface="Arial"/>
                <a:ea typeface="Arial"/>
                <a:cs typeface="Arial"/>
                <a:sym typeface="Arial"/>
              </a:defRPr>
            </a:lvl5pPr>
            <a:lvl6pPr marL="0" marR="0" lvl="5" indent="0" algn="r" rtl="0">
              <a:lnSpc>
                <a:spcPct val="100000"/>
              </a:lnSpc>
              <a:spcBef>
                <a:spcPts val="0"/>
              </a:spcBef>
              <a:spcAft>
                <a:spcPts val="0"/>
              </a:spcAft>
              <a:buClr>
                <a:srgbClr val="09213B"/>
              </a:buClr>
              <a:buSzPts val="1100"/>
              <a:buFont typeface="Libre Franklin Medium"/>
              <a:buNone/>
              <a:defRPr sz="1100" b="0" i="0" u="none" strike="noStrike" cap="none">
                <a:solidFill>
                  <a:srgbClr val="09213B"/>
                </a:solidFill>
                <a:latin typeface="Arial"/>
                <a:ea typeface="Arial"/>
                <a:cs typeface="Arial"/>
                <a:sym typeface="Arial"/>
              </a:defRPr>
            </a:lvl6pPr>
            <a:lvl7pPr marL="0" marR="0" lvl="6" indent="0" algn="r" rtl="0">
              <a:lnSpc>
                <a:spcPct val="100000"/>
              </a:lnSpc>
              <a:spcBef>
                <a:spcPts val="0"/>
              </a:spcBef>
              <a:spcAft>
                <a:spcPts val="0"/>
              </a:spcAft>
              <a:buClr>
                <a:srgbClr val="09213B"/>
              </a:buClr>
              <a:buSzPts val="1100"/>
              <a:buFont typeface="Libre Franklin Medium"/>
              <a:buNone/>
              <a:defRPr sz="1100" b="0" i="0" u="none" strike="noStrike" cap="none">
                <a:solidFill>
                  <a:srgbClr val="09213B"/>
                </a:solidFill>
                <a:latin typeface="Arial"/>
                <a:ea typeface="Arial"/>
                <a:cs typeface="Arial"/>
                <a:sym typeface="Arial"/>
              </a:defRPr>
            </a:lvl7pPr>
            <a:lvl8pPr marL="0" marR="0" lvl="7" indent="0" algn="r" rtl="0">
              <a:lnSpc>
                <a:spcPct val="100000"/>
              </a:lnSpc>
              <a:spcBef>
                <a:spcPts val="0"/>
              </a:spcBef>
              <a:spcAft>
                <a:spcPts val="0"/>
              </a:spcAft>
              <a:buClr>
                <a:srgbClr val="09213B"/>
              </a:buClr>
              <a:buSzPts val="1100"/>
              <a:buFont typeface="Libre Franklin Medium"/>
              <a:buNone/>
              <a:defRPr sz="1100" b="0" i="0" u="none" strike="noStrike" cap="none">
                <a:solidFill>
                  <a:srgbClr val="09213B"/>
                </a:solidFill>
                <a:latin typeface="Arial"/>
                <a:ea typeface="Arial"/>
                <a:cs typeface="Arial"/>
                <a:sym typeface="Arial"/>
              </a:defRPr>
            </a:lvl8pPr>
            <a:lvl9pPr marL="0" marR="0" lvl="8" indent="0" algn="r" rtl="0">
              <a:lnSpc>
                <a:spcPct val="100000"/>
              </a:lnSpc>
              <a:spcBef>
                <a:spcPts val="0"/>
              </a:spcBef>
              <a:spcAft>
                <a:spcPts val="0"/>
              </a:spcAft>
              <a:buClr>
                <a:srgbClr val="09213B"/>
              </a:buClr>
              <a:buSzPts val="1100"/>
              <a:buFont typeface="Libre Franklin Medium"/>
              <a:buNone/>
              <a:defRPr sz="1100" b="0" i="0" u="none" strike="noStrike" cap="none">
                <a:solidFill>
                  <a:srgbClr val="09213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sz="900">
              <a:solidFill>
                <a:srgbClr val="888888"/>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Only 1" type="titleOnly">
  <p:cSld name="TITLE_ONLY">
    <p:spTree>
      <p:nvGrpSpPr>
        <p:cNvPr id="1" name="Shape 107"/>
        <p:cNvGrpSpPr/>
        <p:nvPr/>
      </p:nvGrpSpPr>
      <p:grpSpPr>
        <a:xfrm>
          <a:off x="0" y="0"/>
          <a:ext cx="0" cy="0"/>
          <a:chOff x="0" y="0"/>
          <a:chExt cx="0" cy="0"/>
        </a:xfrm>
      </p:grpSpPr>
      <p:sp>
        <p:nvSpPr>
          <p:cNvPr id="108" name="Google Shape;108;p26"/>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9" name="Google Shape;109;p26"/>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0" name="Google Shape;110;p26"/>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1" name="Google Shape;111;p2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2"/>
        <p:cNvGrpSpPr/>
        <p:nvPr/>
      </p:nvGrpSpPr>
      <p:grpSpPr>
        <a:xfrm>
          <a:off x="0" y="0"/>
          <a:ext cx="0" cy="0"/>
          <a:chOff x="0" y="0"/>
          <a:chExt cx="0" cy="0"/>
        </a:xfrm>
      </p:grpSpPr>
      <p:sp>
        <p:nvSpPr>
          <p:cNvPr id="113" name="Google Shape;113;p27"/>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4" name="Google Shape;114;p27"/>
          <p:cNvSpPr txBox="1">
            <a:spLocks noGrp="1"/>
          </p:cNvSpPr>
          <p:nvPr>
            <p:ph type="body" idx="1"/>
          </p:nvPr>
        </p:nvSpPr>
        <p:spPr>
          <a:xfrm>
            <a:off x="311700" y="1152475"/>
            <a:ext cx="3999900" cy="3416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SzPts val="1400"/>
              <a:buChar char="•"/>
              <a:defRPr sz="1400"/>
            </a:lvl1pPr>
            <a:lvl2pPr marL="914400" lvl="1" indent="-304800" algn="l">
              <a:lnSpc>
                <a:spcPct val="90000"/>
              </a:lnSpc>
              <a:spcBef>
                <a:spcPts val="400"/>
              </a:spcBef>
              <a:spcAft>
                <a:spcPts val="0"/>
              </a:spcAft>
              <a:buSzPts val="1200"/>
              <a:buChar char="•"/>
              <a:defRPr sz="1200"/>
            </a:lvl2pPr>
            <a:lvl3pPr marL="1371600" lvl="2" indent="-304800" algn="l">
              <a:lnSpc>
                <a:spcPct val="90000"/>
              </a:lnSpc>
              <a:spcBef>
                <a:spcPts val="400"/>
              </a:spcBef>
              <a:spcAft>
                <a:spcPts val="0"/>
              </a:spcAft>
              <a:buSzPts val="1200"/>
              <a:buChar char="•"/>
              <a:defRPr sz="1200"/>
            </a:lvl3pPr>
            <a:lvl4pPr marL="1828800" lvl="3" indent="-304800" algn="l">
              <a:lnSpc>
                <a:spcPct val="90000"/>
              </a:lnSpc>
              <a:spcBef>
                <a:spcPts val="400"/>
              </a:spcBef>
              <a:spcAft>
                <a:spcPts val="0"/>
              </a:spcAft>
              <a:buSzPts val="1200"/>
              <a:buChar char="•"/>
              <a:defRPr sz="1200"/>
            </a:lvl4pPr>
            <a:lvl5pPr marL="2286000" lvl="4" indent="-304800" algn="l">
              <a:lnSpc>
                <a:spcPct val="90000"/>
              </a:lnSpc>
              <a:spcBef>
                <a:spcPts val="400"/>
              </a:spcBef>
              <a:spcAft>
                <a:spcPts val="0"/>
              </a:spcAft>
              <a:buSzPts val="1200"/>
              <a:buChar char="•"/>
              <a:defRPr sz="1200"/>
            </a:lvl5pPr>
            <a:lvl6pPr marL="2743200" lvl="5" indent="-304800" algn="l">
              <a:lnSpc>
                <a:spcPct val="90000"/>
              </a:lnSpc>
              <a:spcBef>
                <a:spcPts val="400"/>
              </a:spcBef>
              <a:spcAft>
                <a:spcPts val="0"/>
              </a:spcAft>
              <a:buSzPts val="1200"/>
              <a:buChar char="•"/>
              <a:defRPr sz="1200"/>
            </a:lvl6pPr>
            <a:lvl7pPr marL="3200400" lvl="6" indent="-304800" algn="l">
              <a:lnSpc>
                <a:spcPct val="90000"/>
              </a:lnSpc>
              <a:spcBef>
                <a:spcPts val="400"/>
              </a:spcBef>
              <a:spcAft>
                <a:spcPts val="0"/>
              </a:spcAft>
              <a:buSzPts val="1200"/>
              <a:buChar char="•"/>
              <a:defRPr sz="1200"/>
            </a:lvl7pPr>
            <a:lvl8pPr marL="3657600" lvl="7" indent="-304800" algn="l">
              <a:lnSpc>
                <a:spcPct val="90000"/>
              </a:lnSpc>
              <a:spcBef>
                <a:spcPts val="400"/>
              </a:spcBef>
              <a:spcAft>
                <a:spcPts val="0"/>
              </a:spcAft>
              <a:buSzPts val="1200"/>
              <a:buChar char="•"/>
              <a:defRPr sz="1200"/>
            </a:lvl8pPr>
            <a:lvl9pPr marL="4114800" lvl="8" indent="-304800" algn="l">
              <a:lnSpc>
                <a:spcPct val="90000"/>
              </a:lnSpc>
              <a:spcBef>
                <a:spcPts val="400"/>
              </a:spcBef>
              <a:spcAft>
                <a:spcPts val="0"/>
              </a:spcAft>
              <a:buSzPts val="1200"/>
              <a:buChar char="•"/>
              <a:defRPr sz="1200"/>
            </a:lvl9pPr>
          </a:lstStyle>
          <a:p>
            <a:endParaRPr/>
          </a:p>
        </p:txBody>
      </p:sp>
      <p:sp>
        <p:nvSpPr>
          <p:cNvPr id="115" name="Google Shape;115;p27"/>
          <p:cNvSpPr txBox="1">
            <a:spLocks noGrp="1"/>
          </p:cNvSpPr>
          <p:nvPr>
            <p:ph type="body" idx="2"/>
          </p:nvPr>
        </p:nvSpPr>
        <p:spPr>
          <a:xfrm>
            <a:off x="4832400" y="1152475"/>
            <a:ext cx="3999900" cy="3416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SzPts val="1400"/>
              <a:buChar char="•"/>
              <a:defRPr sz="1400"/>
            </a:lvl1pPr>
            <a:lvl2pPr marL="914400" lvl="1" indent="-304800" algn="l">
              <a:lnSpc>
                <a:spcPct val="90000"/>
              </a:lnSpc>
              <a:spcBef>
                <a:spcPts val="400"/>
              </a:spcBef>
              <a:spcAft>
                <a:spcPts val="0"/>
              </a:spcAft>
              <a:buSzPts val="1200"/>
              <a:buChar char="•"/>
              <a:defRPr sz="1200"/>
            </a:lvl2pPr>
            <a:lvl3pPr marL="1371600" lvl="2" indent="-304800" algn="l">
              <a:lnSpc>
                <a:spcPct val="90000"/>
              </a:lnSpc>
              <a:spcBef>
                <a:spcPts val="400"/>
              </a:spcBef>
              <a:spcAft>
                <a:spcPts val="0"/>
              </a:spcAft>
              <a:buSzPts val="1200"/>
              <a:buChar char="•"/>
              <a:defRPr sz="1200"/>
            </a:lvl3pPr>
            <a:lvl4pPr marL="1828800" lvl="3" indent="-304800" algn="l">
              <a:lnSpc>
                <a:spcPct val="90000"/>
              </a:lnSpc>
              <a:spcBef>
                <a:spcPts val="400"/>
              </a:spcBef>
              <a:spcAft>
                <a:spcPts val="0"/>
              </a:spcAft>
              <a:buSzPts val="1200"/>
              <a:buChar char="•"/>
              <a:defRPr sz="1200"/>
            </a:lvl4pPr>
            <a:lvl5pPr marL="2286000" lvl="4" indent="-304800" algn="l">
              <a:lnSpc>
                <a:spcPct val="90000"/>
              </a:lnSpc>
              <a:spcBef>
                <a:spcPts val="400"/>
              </a:spcBef>
              <a:spcAft>
                <a:spcPts val="0"/>
              </a:spcAft>
              <a:buSzPts val="1200"/>
              <a:buChar char="•"/>
              <a:defRPr sz="1200"/>
            </a:lvl5pPr>
            <a:lvl6pPr marL="2743200" lvl="5" indent="-304800" algn="l">
              <a:lnSpc>
                <a:spcPct val="90000"/>
              </a:lnSpc>
              <a:spcBef>
                <a:spcPts val="400"/>
              </a:spcBef>
              <a:spcAft>
                <a:spcPts val="0"/>
              </a:spcAft>
              <a:buSzPts val="1200"/>
              <a:buChar char="•"/>
              <a:defRPr sz="1200"/>
            </a:lvl6pPr>
            <a:lvl7pPr marL="3200400" lvl="6" indent="-304800" algn="l">
              <a:lnSpc>
                <a:spcPct val="90000"/>
              </a:lnSpc>
              <a:spcBef>
                <a:spcPts val="400"/>
              </a:spcBef>
              <a:spcAft>
                <a:spcPts val="0"/>
              </a:spcAft>
              <a:buSzPts val="1200"/>
              <a:buChar char="•"/>
              <a:defRPr sz="1200"/>
            </a:lvl7pPr>
            <a:lvl8pPr marL="3657600" lvl="7" indent="-304800" algn="l">
              <a:lnSpc>
                <a:spcPct val="90000"/>
              </a:lnSpc>
              <a:spcBef>
                <a:spcPts val="400"/>
              </a:spcBef>
              <a:spcAft>
                <a:spcPts val="0"/>
              </a:spcAft>
              <a:buSzPts val="1200"/>
              <a:buChar char="•"/>
              <a:defRPr sz="1200"/>
            </a:lvl8pPr>
            <a:lvl9pPr marL="4114800" lvl="8" indent="-304800" algn="l">
              <a:lnSpc>
                <a:spcPct val="90000"/>
              </a:lnSpc>
              <a:spcBef>
                <a:spcPts val="400"/>
              </a:spcBef>
              <a:spcAft>
                <a:spcPts val="0"/>
              </a:spcAft>
              <a:buSzPts val="1200"/>
              <a:buChar char="•"/>
              <a:defRPr sz="1200"/>
            </a:lvl9pPr>
          </a:lstStyle>
          <a:p>
            <a:endParaRPr/>
          </a:p>
        </p:txBody>
      </p:sp>
      <p:sp>
        <p:nvSpPr>
          <p:cNvPr id="116" name="Google Shape;116;p27"/>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1 1">
  <p:cSld name="Title and Content 1 1">
    <p:spTree>
      <p:nvGrpSpPr>
        <p:cNvPr id="1" name="Shape 117"/>
        <p:cNvGrpSpPr/>
        <p:nvPr/>
      </p:nvGrpSpPr>
      <p:grpSpPr>
        <a:xfrm>
          <a:off x="0" y="0"/>
          <a:ext cx="0" cy="0"/>
          <a:chOff x="0" y="0"/>
          <a:chExt cx="0" cy="0"/>
        </a:xfrm>
      </p:grpSpPr>
      <p:sp>
        <p:nvSpPr>
          <p:cNvPr id="118" name="Google Shape;118;p28"/>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t" anchorCtr="0">
            <a:noAutofit/>
          </a:bodyPr>
          <a:lstStyle>
            <a:lvl1pPr marR="0" lvl="0" algn="ctr">
              <a:lnSpc>
                <a:spcPct val="90000"/>
              </a:lnSpc>
              <a:spcBef>
                <a:spcPts val="0"/>
              </a:spcBef>
              <a:spcAft>
                <a:spcPts val="0"/>
              </a:spcAft>
              <a:buClr>
                <a:schemeClr val="lt1"/>
              </a:buClr>
              <a:buSzPts val="1400"/>
              <a:buFont typeface="Calibri"/>
              <a:buNone/>
              <a:defRPr sz="44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1400"/>
              <a:buFont typeface="Calibri"/>
              <a:buNone/>
              <a:defRPr sz="44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1400"/>
              <a:buFont typeface="Calibri"/>
              <a:buNone/>
              <a:defRPr sz="44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1400"/>
              <a:buFont typeface="Calibri"/>
              <a:buNone/>
              <a:defRPr sz="44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1400"/>
              <a:buFont typeface="Calibri"/>
              <a:buNone/>
              <a:defRPr sz="44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1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1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1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1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19" name="Google Shape;119;p28"/>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marR="0" lvl="0" indent="-431800" algn="l">
              <a:lnSpc>
                <a:spcPct val="9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9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9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9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9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9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a:lnSpc>
                <a:spcPct val="9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a:lnSpc>
                <a:spcPct val="9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a:lnSpc>
                <a:spcPct val="9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20" name="Google Shape;120;p28"/>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121" name="Google Shape;121;p2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chemeClr val="lt1"/>
              </a:buClr>
              <a:buSzPts val="1800"/>
              <a:buFont typeface="Calibri"/>
              <a:buNone/>
              <a:defRPr sz="1800"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chemeClr val="lt1"/>
              </a:buClr>
              <a:buSzPts val="1800"/>
              <a:buFont typeface="Calibri"/>
              <a:buNone/>
              <a:defRPr sz="1800"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chemeClr val="lt1"/>
              </a:buClr>
              <a:buSzPts val="1800"/>
              <a:buFont typeface="Calibri"/>
              <a:buNone/>
              <a:defRPr sz="1800"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chemeClr val="lt1"/>
              </a:buClr>
              <a:buSzPts val="1800"/>
              <a:buFont typeface="Calibri"/>
              <a:buNone/>
              <a:defRPr sz="1800"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chemeClr val="lt1"/>
              </a:buClr>
              <a:buSzPts val="1800"/>
              <a:buFont typeface="Calibri"/>
              <a:buNone/>
              <a:defRPr sz="1800"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chemeClr val="lt1"/>
              </a:buClr>
              <a:buSzPts val="1800"/>
              <a:buFont typeface="Calibri"/>
              <a:buNone/>
              <a:defRPr sz="1800"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chemeClr val="lt1"/>
              </a:buClr>
              <a:buSzPts val="1800"/>
              <a:buFont typeface="Calibri"/>
              <a:buNone/>
              <a:defRPr sz="1800"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chemeClr val="lt1"/>
              </a:buClr>
              <a:buSzPts val="1800"/>
              <a:buFont typeface="Calibri"/>
              <a:buNone/>
              <a:defRPr sz="1800"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chemeClr val="lt1"/>
              </a:buClr>
              <a:buSzPts val="1800"/>
              <a:buFont typeface="Calibri"/>
              <a:buNone/>
              <a:defRPr sz="18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7"/>
        <p:cNvGrpSpPr/>
        <p:nvPr/>
      </p:nvGrpSpPr>
      <p:grpSpPr>
        <a:xfrm>
          <a:off x="0" y="0"/>
          <a:ext cx="0" cy="0"/>
          <a:chOff x="0" y="0"/>
          <a:chExt cx="0" cy="0"/>
        </a:xfrm>
      </p:grpSpPr>
      <p:sp>
        <p:nvSpPr>
          <p:cNvPr id="58" name="Google Shape;58;p15"/>
          <p:cNvSpPr txBox="1">
            <a:spLocks noGrp="1"/>
          </p:cNvSpPr>
          <p:nvPr>
            <p:ph type="title"/>
          </p:nvPr>
        </p:nvSpPr>
        <p:spPr>
          <a:xfrm>
            <a:off x="628650" y="273844"/>
            <a:ext cx="7886700" cy="63132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EF7900"/>
              </a:buClr>
              <a:buSzPts val="1400"/>
              <a:buNone/>
              <a:defRPr sz="3200" b="1">
                <a:solidFill>
                  <a:srgbClr val="1A4C99"/>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59" name="Google Shape;59;p15"/>
          <p:cNvSpPr txBox="1">
            <a:spLocks noGrp="1"/>
          </p:cNvSpPr>
          <p:nvPr>
            <p:ph type="body" idx="1"/>
          </p:nvPr>
        </p:nvSpPr>
        <p:spPr>
          <a:xfrm>
            <a:off x="628650" y="1011382"/>
            <a:ext cx="7886700" cy="3621237"/>
          </a:xfrm>
          <a:prstGeom prst="rect">
            <a:avLst/>
          </a:prstGeom>
          <a:noFill/>
          <a:ln>
            <a:noFill/>
          </a:ln>
        </p:spPr>
        <p:txBody>
          <a:bodyPr spcFirstLastPara="1" wrap="square" lIns="68575" tIns="34275" rIns="68575" bIns="34275" anchor="t" anchorCtr="0">
            <a:noAutofit/>
          </a:bodyPr>
          <a:lstStyle>
            <a:lvl1pPr marL="457200" lvl="0" indent="-317500" algn="l">
              <a:lnSpc>
                <a:spcPct val="100000"/>
              </a:lnSpc>
              <a:spcBef>
                <a:spcPts val="800"/>
              </a:spcBef>
              <a:spcAft>
                <a:spcPts val="0"/>
              </a:spcAft>
              <a:buClr>
                <a:srgbClr val="40535C"/>
              </a:buClr>
              <a:buSzPts val="1400"/>
              <a:buChar char="•"/>
              <a:defRPr>
                <a:latin typeface="Arial"/>
                <a:ea typeface="Arial"/>
                <a:cs typeface="Arial"/>
                <a:sym typeface="Arial"/>
              </a:defRPr>
            </a:lvl1pPr>
            <a:lvl2pPr marL="914400" lvl="1" indent="-317500" algn="l">
              <a:lnSpc>
                <a:spcPct val="90000"/>
              </a:lnSpc>
              <a:spcBef>
                <a:spcPts val="400"/>
              </a:spcBef>
              <a:spcAft>
                <a:spcPts val="0"/>
              </a:spcAft>
              <a:buClr>
                <a:srgbClr val="40535C"/>
              </a:buClr>
              <a:buSzPts val="1400"/>
              <a:buChar char="•"/>
              <a:defRPr/>
            </a:lvl2pPr>
            <a:lvl3pPr marL="1371600" lvl="2" indent="-317500" algn="l">
              <a:lnSpc>
                <a:spcPct val="90000"/>
              </a:lnSpc>
              <a:spcBef>
                <a:spcPts val="400"/>
              </a:spcBef>
              <a:spcAft>
                <a:spcPts val="0"/>
              </a:spcAft>
              <a:buClr>
                <a:srgbClr val="40535C"/>
              </a:buClr>
              <a:buSzPts val="1400"/>
              <a:buChar char="•"/>
              <a:defRPr/>
            </a:lvl3pPr>
            <a:lvl4pPr marL="1828800" lvl="3" indent="-317500" algn="l">
              <a:lnSpc>
                <a:spcPct val="90000"/>
              </a:lnSpc>
              <a:spcBef>
                <a:spcPts val="400"/>
              </a:spcBef>
              <a:spcAft>
                <a:spcPts val="0"/>
              </a:spcAft>
              <a:buClr>
                <a:srgbClr val="40535C"/>
              </a:buClr>
              <a:buSzPts val="1400"/>
              <a:buChar char="•"/>
              <a:defRPr/>
            </a:lvl4pPr>
            <a:lvl5pPr marL="2286000" lvl="4" indent="-317500" algn="l">
              <a:lnSpc>
                <a:spcPct val="90000"/>
              </a:lnSpc>
              <a:spcBef>
                <a:spcPts val="400"/>
              </a:spcBef>
              <a:spcAft>
                <a:spcPts val="0"/>
              </a:spcAft>
              <a:buClr>
                <a:srgbClr val="40535C"/>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dirty="0"/>
          </a:p>
        </p:txBody>
      </p:sp>
      <p:sp>
        <p:nvSpPr>
          <p:cNvPr id="60" name="Google Shape;60;p1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61" name="Google Shape;61;p1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62" name="Google Shape;62;p1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p:cSld name="CUSTOM">
    <p:spTree>
      <p:nvGrpSpPr>
        <p:cNvPr id="1" name="Shape 63"/>
        <p:cNvGrpSpPr/>
        <p:nvPr/>
      </p:nvGrpSpPr>
      <p:grpSpPr>
        <a:xfrm>
          <a:off x="0" y="0"/>
          <a:ext cx="0" cy="0"/>
          <a:chOff x="0" y="0"/>
          <a:chExt cx="0" cy="0"/>
        </a:xfrm>
      </p:grpSpPr>
      <p:sp>
        <p:nvSpPr>
          <p:cNvPr id="64" name="Google Shape;64;p16"/>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t" anchorCtr="0">
            <a:norm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5" name="Google Shape;65;p1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rm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66"/>
        <p:cNvGrpSpPr/>
        <p:nvPr/>
      </p:nvGrpSpPr>
      <p:grpSpPr>
        <a:xfrm>
          <a:off x="0" y="0"/>
          <a:ext cx="0" cy="0"/>
          <a:chOff x="0" y="0"/>
          <a:chExt cx="0" cy="0"/>
        </a:xfrm>
      </p:grpSpPr>
      <p:sp>
        <p:nvSpPr>
          <p:cNvPr id="67" name="Google Shape;67;p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68" name="Google Shape;68;p1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69" name="Google Shape;69;p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eading Change Network">
  <p:cSld name="Leading Change Network">
    <p:spTree>
      <p:nvGrpSpPr>
        <p:cNvPr id="1" name="Shape 70"/>
        <p:cNvGrpSpPr/>
        <p:nvPr/>
      </p:nvGrpSpPr>
      <p:grpSpPr>
        <a:xfrm>
          <a:off x="0" y="0"/>
          <a:ext cx="0" cy="0"/>
          <a:chOff x="0" y="0"/>
          <a:chExt cx="0" cy="0"/>
        </a:xfrm>
      </p:grpSpPr>
      <p:sp>
        <p:nvSpPr>
          <p:cNvPr id="72" name="Google Shape;72;p18"/>
          <p:cNvSpPr txBox="1">
            <a:spLocks noGrp="1"/>
          </p:cNvSpPr>
          <p:nvPr>
            <p:ph type="ctrTitle"/>
          </p:nvPr>
        </p:nvSpPr>
        <p:spPr>
          <a:xfrm>
            <a:off x="3546928" y="744575"/>
            <a:ext cx="5285400" cy="205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5200"/>
              <a:buNone/>
              <a:defRPr sz="5200"/>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sp>
        <p:nvSpPr>
          <p:cNvPr id="73" name="Google Shape;73;p18"/>
          <p:cNvSpPr txBox="1">
            <a:spLocks noGrp="1"/>
          </p:cNvSpPr>
          <p:nvPr>
            <p:ph type="subTitle" idx="1"/>
          </p:nvPr>
        </p:nvSpPr>
        <p:spPr>
          <a:xfrm>
            <a:off x="3546900" y="2834125"/>
            <a:ext cx="5285400" cy="792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sp>
        <p:nvSpPr>
          <p:cNvPr id="74" name="Google Shape;74;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5"/>
        <p:cNvGrpSpPr/>
        <p:nvPr/>
      </p:nvGrpSpPr>
      <p:grpSpPr>
        <a:xfrm>
          <a:off x="0" y="0"/>
          <a:ext cx="0" cy="0"/>
          <a:chOff x="0" y="0"/>
          <a:chExt cx="0" cy="0"/>
        </a:xfrm>
      </p:grpSpPr>
      <p:sp>
        <p:nvSpPr>
          <p:cNvPr id="76" name="Google Shape;76;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7" name="Google Shape;77;p1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78" name="Google Shape;78;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pic>
        <p:nvPicPr>
          <p:cNvPr id="79" name="Google Shape;79;p19"/>
          <p:cNvPicPr preferRelativeResize="0"/>
          <p:nvPr/>
        </p:nvPicPr>
        <p:blipFill rotWithShape="1">
          <a:blip r:embed="rId2">
            <a:alphaModFix/>
          </a:blip>
          <a:srcRect/>
          <a:stretch/>
        </p:blipFill>
        <p:spPr>
          <a:xfrm>
            <a:off x="7611821" y="4269025"/>
            <a:ext cx="1309526" cy="6354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3_Blank">
  <p:cSld name="23_Blank">
    <p:spTree>
      <p:nvGrpSpPr>
        <p:cNvPr id="1" name="Shape 80"/>
        <p:cNvGrpSpPr/>
        <p:nvPr/>
      </p:nvGrpSpPr>
      <p:grpSpPr>
        <a:xfrm>
          <a:off x="0" y="0"/>
          <a:ext cx="0" cy="0"/>
          <a:chOff x="0" y="0"/>
          <a:chExt cx="0" cy="0"/>
        </a:xfrm>
      </p:grpSpPr>
      <p:pic>
        <p:nvPicPr>
          <p:cNvPr id="81" name="Google Shape;81;p20" descr="Logotipo&#10;&#10;El contenido generado por IA puede ser incorrecto."/>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2"/>
        <p:cNvGrpSpPr/>
        <p:nvPr/>
      </p:nvGrpSpPr>
      <p:grpSpPr>
        <a:xfrm>
          <a:off x="0" y="0"/>
          <a:ext cx="0" cy="0"/>
          <a:chOff x="0" y="0"/>
          <a:chExt cx="0" cy="0"/>
        </a:xfrm>
      </p:grpSpPr>
      <p:sp>
        <p:nvSpPr>
          <p:cNvPr id="83" name="Google Shape;83;p2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84" name="Google Shape;84;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pic>
        <p:nvPicPr>
          <p:cNvPr id="85" name="Google Shape;85;p21"/>
          <p:cNvPicPr preferRelativeResize="0"/>
          <p:nvPr/>
        </p:nvPicPr>
        <p:blipFill rotWithShape="1">
          <a:blip r:embed="rId2">
            <a:alphaModFix/>
          </a:blip>
          <a:srcRect/>
          <a:stretch/>
        </p:blipFill>
        <p:spPr>
          <a:xfrm>
            <a:off x="7611821" y="4269025"/>
            <a:ext cx="1309526" cy="6354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6"/>
        <p:cNvGrpSpPr/>
        <p:nvPr/>
      </p:nvGrpSpPr>
      <p:grpSpPr>
        <a:xfrm>
          <a:off x="0" y="0"/>
          <a:ext cx="0" cy="0"/>
          <a:chOff x="0" y="0"/>
          <a:chExt cx="0" cy="0"/>
        </a:xfrm>
      </p:grpSpPr>
      <p:sp>
        <p:nvSpPr>
          <p:cNvPr id="87" name="Google Shape;87;p2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88" name="Google Shape;88;p22"/>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89" name="Google Shape;89;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pic>
        <p:nvPicPr>
          <p:cNvPr id="90" name="Google Shape;90;p22"/>
          <p:cNvPicPr preferRelativeResize="0"/>
          <p:nvPr/>
        </p:nvPicPr>
        <p:blipFill rotWithShape="1">
          <a:blip r:embed="rId2">
            <a:alphaModFix/>
          </a:blip>
          <a:srcRect/>
          <a:stretch/>
        </p:blipFill>
        <p:spPr>
          <a:xfrm>
            <a:off x="7611821" y="4269025"/>
            <a:ext cx="1309526" cy="6354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pic>
        <p:nvPicPr>
          <p:cNvPr id="3" name="Imagen 2">
            <a:extLst>
              <a:ext uri="{FF2B5EF4-FFF2-40B4-BE49-F238E27FC236}">
                <a16:creationId xmlns:a16="http://schemas.microsoft.com/office/drawing/2014/main" id="{D2BAFFE0-2411-4B44-A8D9-369083C0BE40}"/>
              </a:ext>
            </a:extLst>
          </p:cNvPr>
          <p:cNvPicPr>
            <a:picLocks noChangeAspect="1"/>
          </p:cNvPicPr>
          <p:nvPr userDrawn="1"/>
        </p:nvPicPr>
        <p:blipFill>
          <a:blip r:embed="rId17"/>
          <a:stretch>
            <a:fillRect/>
          </a:stretch>
        </p:blipFill>
        <p:spPr>
          <a:xfrm>
            <a:off x="0" y="0"/>
            <a:ext cx="9144000" cy="5143500"/>
          </a:xfrm>
          <a:prstGeom prst="rect">
            <a:avLst/>
          </a:prstGeom>
        </p:spPr>
      </p:pic>
      <p:sp>
        <p:nvSpPr>
          <p:cNvPr id="52" name="Google Shape;52;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rgbClr val="EF7900"/>
              </a:buClr>
              <a:buSzPts val="3300"/>
              <a:buFont typeface="Avenir"/>
              <a:buNone/>
              <a:defRPr sz="3300" b="0" i="0" u="none" strike="noStrike" cap="none">
                <a:solidFill>
                  <a:srgbClr val="EF7900"/>
                </a:solidFill>
                <a:latin typeface="Avenir"/>
                <a:ea typeface="Avenir"/>
                <a:cs typeface="Avenir"/>
                <a:sym typeface="Aveni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53" name="Google Shape;53;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rgbClr val="40535C"/>
              </a:buClr>
              <a:buSzPts val="2100"/>
              <a:buFont typeface="Arial"/>
              <a:buChar char="•"/>
              <a:defRPr sz="2100" b="0" i="0" u="none" strike="noStrike" cap="none">
                <a:solidFill>
                  <a:srgbClr val="40535C"/>
                </a:solidFill>
                <a:latin typeface="PT Serif"/>
                <a:ea typeface="PT Serif"/>
                <a:cs typeface="PT Serif"/>
                <a:sym typeface="PT Serif"/>
              </a:defRPr>
            </a:lvl1pPr>
            <a:lvl2pPr marL="914400" marR="0" lvl="1" indent="-342900" algn="l" rtl="0">
              <a:lnSpc>
                <a:spcPct val="90000"/>
              </a:lnSpc>
              <a:spcBef>
                <a:spcPts val="400"/>
              </a:spcBef>
              <a:spcAft>
                <a:spcPts val="0"/>
              </a:spcAft>
              <a:buClr>
                <a:srgbClr val="40535C"/>
              </a:buClr>
              <a:buSzPts val="1800"/>
              <a:buFont typeface="Arial"/>
              <a:buChar char="•"/>
              <a:defRPr sz="1800" b="0" i="0" u="none" strike="noStrike" cap="none">
                <a:solidFill>
                  <a:srgbClr val="40535C"/>
                </a:solidFill>
                <a:latin typeface="PT Serif"/>
                <a:ea typeface="PT Serif"/>
                <a:cs typeface="PT Serif"/>
                <a:sym typeface="PT Serif"/>
              </a:defRPr>
            </a:lvl2pPr>
            <a:lvl3pPr marL="1371600" marR="0" lvl="2" indent="-323850" algn="l" rtl="0">
              <a:lnSpc>
                <a:spcPct val="90000"/>
              </a:lnSpc>
              <a:spcBef>
                <a:spcPts val="400"/>
              </a:spcBef>
              <a:spcAft>
                <a:spcPts val="0"/>
              </a:spcAft>
              <a:buClr>
                <a:srgbClr val="40535C"/>
              </a:buClr>
              <a:buSzPts val="1500"/>
              <a:buFont typeface="Arial"/>
              <a:buChar char="•"/>
              <a:defRPr sz="1500" b="0" i="0" u="none" strike="noStrike" cap="none">
                <a:solidFill>
                  <a:srgbClr val="40535C"/>
                </a:solidFill>
                <a:latin typeface="PT Serif"/>
                <a:ea typeface="PT Serif"/>
                <a:cs typeface="PT Serif"/>
                <a:sym typeface="PT Serif"/>
              </a:defRPr>
            </a:lvl3pPr>
            <a:lvl4pPr marL="1828800" marR="0" lvl="3" indent="-317500" algn="l" rtl="0">
              <a:lnSpc>
                <a:spcPct val="90000"/>
              </a:lnSpc>
              <a:spcBef>
                <a:spcPts val="400"/>
              </a:spcBef>
              <a:spcAft>
                <a:spcPts val="0"/>
              </a:spcAft>
              <a:buClr>
                <a:srgbClr val="40535C"/>
              </a:buClr>
              <a:buSzPts val="1400"/>
              <a:buFont typeface="Arial"/>
              <a:buChar char="•"/>
              <a:defRPr sz="1400" b="0" i="0" u="none" strike="noStrike" cap="none">
                <a:solidFill>
                  <a:srgbClr val="40535C"/>
                </a:solidFill>
                <a:latin typeface="PT Serif"/>
                <a:ea typeface="PT Serif"/>
                <a:cs typeface="PT Serif"/>
                <a:sym typeface="PT Serif"/>
              </a:defRPr>
            </a:lvl4pPr>
            <a:lvl5pPr marL="2286000" marR="0" lvl="4" indent="-317500" algn="l" rtl="0">
              <a:lnSpc>
                <a:spcPct val="90000"/>
              </a:lnSpc>
              <a:spcBef>
                <a:spcPts val="400"/>
              </a:spcBef>
              <a:spcAft>
                <a:spcPts val="0"/>
              </a:spcAft>
              <a:buClr>
                <a:srgbClr val="40535C"/>
              </a:buClr>
              <a:buSzPts val="1400"/>
              <a:buFont typeface="Arial"/>
              <a:buChar char="•"/>
              <a:defRPr sz="1400" b="0" i="0" u="none" strike="noStrike" cap="none">
                <a:solidFill>
                  <a:srgbClr val="40535C"/>
                </a:solidFill>
                <a:latin typeface="PT Serif"/>
                <a:ea typeface="PT Serif"/>
                <a:cs typeface="PT Serif"/>
                <a:sym typeface="PT Serif"/>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18.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24.jpg"/><Relationship Id="rId4" Type="http://schemas.openxmlformats.org/officeDocument/2006/relationships/image" Target="../media/image23.jpg"/></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4.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6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9"/>
          <p:cNvSpPr txBox="1">
            <a:spLocks noGrp="1"/>
          </p:cNvSpPr>
          <p:nvPr>
            <p:ph type="ctrTitle"/>
          </p:nvPr>
        </p:nvSpPr>
        <p:spPr>
          <a:xfrm>
            <a:off x="723696" y="2782318"/>
            <a:ext cx="7696607" cy="1791482"/>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rgbClr val="EF7900"/>
              </a:buClr>
              <a:buSzPts val="4500"/>
              <a:buFont typeface="Avenir"/>
              <a:buNone/>
            </a:pPr>
            <a:r>
              <a:rPr lang="en" sz="4400" b="1" dirty="0"/>
              <a:t>LIDERAZGO,  ORGANIZACIÓN, Y ACCIÓN</a:t>
            </a:r>
            <a:endParaRPr sz="4400" b="1" dirty="0"/>
          </a:p>
          <a:p>
            <a:pPr marL="0" lvl="0" indent="0" algn="l" rtl="0">
              <a:lnSpc>
                <a:spcPct val="90000"/>
              </a:lnSpc>
              <a:spcBef>
                <a:spcPts val="0"/>
              </a:spcBef>
              <a:spcAft>
                <a:spcPts val="0"/>
              </a:spcAft>
              <a:buClr>
                <a:srgbClr val="EF7900"/>
              </a:buClr>
              <a:buSzPts val="4500"/>
              <a:buFont typeface="Avenir"/>
              <a:buNone/>
            </a:pPr>
            <a:endParaRPr sz="3300" b="1" dirty="0"/>
          </a:p>
        </p:txBody>
      </p:sp>
      <p:sp>
        <p:nvSpPr>
          <p:cNvPr id="127" name="Google Shape;127;p29"/>
          <p:cNvSpPr txBox="1"/>
          <p:nvPr/>
        </p:nvSpPr>
        <p:spPr>
          <a:xfrm>
            <a:off x="198805" y="4760948"/>
            <a:ext cx="1188000" cy="2769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38" descr="Calendario&#10;&#10;El contenido generado por IA puede ser incorrecto."/>
          <p:cNvPicPr preferRelativeResize="0"/>
          <p:nvPr/>
        </p:nvPicPr>
        <p:blipFill rotWithShape="1">
          <a:blip r:embed="rId3">
            <a:alphaModFix/>
          </a:blip>
          <a:srcRect/>
          <a:stretch/>
        </p:blipFill>
        <p:spPr>
          <a:xfrm>
            <a:off x="1850" y="0"/>
            <a:ext cx="9140299" cy="5143500"/>
          </a:xfrm>
          <a:prstGeom prst="rect">
            <a:avLst/>
          </a:prstGeom>
          <a:noFill/>
          <a:ln>
            <a:noFill/>
          </a:ln>
        </p:spPr>
      </p:pic>
      <p:sp>
        <p:nvSpPr>
          <p:cNvPr id="193" name="Google Shape;193;p38"/>
          <p:cNvSpPr txBox="1"/>
          <p:nvPr/>
        </p:nvSpPr>
        <p:spPr>
          <a:xfrm>
            <a:off x="509325" y="534885"/>
            <a:ext cx="8125200" cy="677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 sz="4400" b="1" i="0" u="none" strike="noStrike" cap="none">
                <a:solidFill>
                  <a:schemeClr val="lt1"/>
                </a:solidFill>
                <a:latin typeface="Arial"/>
                <a:ea typeface="Arial"/>
                <a:cs typeface="Arial"/>
                <a:sym typeface="Arial"/>
              </a:rPr>
              <a:t>CONSEJOS    vs    COACHING</a:t>
            </a:r>
            <a:endParaRPr sz="4400" b="1" i="0" u="none" strike="noStrike" cap="none">
              <a:solidFill>
                <a:schemeClr val="lt1"/>
              </a:solidFill>
              <a:latin typeface="Arial"/>
              <a:ea typeface="Arial"/>
              <a:cs typeface="Arial"/>
              <a:sym typeface="Arial"/>
            </a:endParaRPr>
          </a:p>
        </p:txBody>
      </p:sp>
      <p:pic>
        <p:nvPicPr>
          <p:cNvPr id="194" name="Google Shape;194;p38"/>
          <p:cNvPicPr preferRelativeResize="0"/>
          <p:nvPr/>
        </p:nvPicPr>
        <p:blipFill rotWithShape="1">
          <a:blip r:embed="rId4">
            <a:alphaModFix/>
          </a:blip>
          <a:srcRect/>
          <a:stretch/>
        </p:blipFill>
        <p:spPr>
          <a:xfrm>
            <a:off x="1304193" y="1703391"/>
            <a:ext cx="1502804" cy="1909302"/>
          </a:xfrm>
          <a:prstGeom prst="rect">
            <a:avLst/>
          </a:prstGeom>
          <a:noFill/>
          <a:ln>
            <a:noFill/>
          </a:ln>
        </p:spPr>
      </p:pic>
      <p:pic>
        <p:nvPicPr>
          <p:cNvPr id="195" name="Google Shape;195;p38"/>
          <p:cNvPicPr preferRelativeResize="0"/>
          <p:nvPr/>
        </p:nvPicPr>
        <p:blipFill rotWithShape="1">
          <a:blip r:embed="rId5">
            <a:alphaModFix/>
          </a:blip>
          <a:srcRect/>
          <a:stretch/>
        </p:blipFill>
        <p:spPr>
          <a:xfrm>
            <a:off x="5931809" y="1273549"/>
            <a:ext cx="1971068" cy="276898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9"/>
          <p:cNvSpPr/>
          <p:nvPr/>
        </p:nvSpPr>
        <p:spPr>
          <a:xfrm>
            <a:off x="2692350" y="1162050"/>
            <a:ext cx="3759300" cy="3695700"/>
          </a:xfrm>
          <a:prstGeom prst="ellipse">
            <a:avLst/>
          </a:prstGeom>
          <a:noFill/>
          <a:ln w="28575" cap="flat" cmpd="sng">
            <a:solidFill>
              <a:srgbClr val="31538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39"/>
          <p:cNvSpPr/>
          <p:nvPr/>
        </p:nvSpPr>
        <p:spPr>
          <a:xfrm>
            <a:off x="3426768" y="931297"/>
            <a:ext cx="2150187" cy="752700"/>
          </a:xfrm>
          <a:prstGeom prst="roundRect">
            <a:avLst>
              <a:gd name="adj" fmla="val 16667"/>
            </a:avLst>
          </a:prstGeom>
          <a:solidFill>
            <a:srgbClr val="1A4C99"/>
          </a:solidFill>
          <a:ln w="76200"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 sz="1900" b="0" i="0" u="none" strike="noStrike" cap="none">
                <a:solidFill>
                  <a:srgbClr val="EFEFEF"/>
                </a:solidFill>
                <a:latin typeface="Arial"/>
                <a:ea typeface="Arial"/>
                <a:cs typeface="Arial"/>
                <a:sym typeface="Arial"/>
              </a:rPr>
              <a:t>Paso 1</a:t>
            </a:r>
            <a:endParaRPr sz="1900" b="0" i="0" u="none" strike="noStrike" cap="none">
              <a:solidFill>
                <a:srgbClr val="EFEFE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 sz="1900" b="1" i="0" u="none" strike="noStrike" cap="none">
                <a:solidFill>
                  <a:srgbClr val="EFEFEF"/>
                </a:solidFill>
                <a:latin typeface="Arial"/>
                <a:ea typeface="Arial"/>
                <a:cs typeface="Arial"/>
                <a:sym typeface="Arial"/>
              </a:rPr>
              <a:t>Observar</a:t>
            </a:r>
            <a:endParaRPr sz="1900" b="1" i="0" u="none" strike="noStrike" cap="none">
              <a:solidFill>
                <a:srgbClr val="EFEFEF"/>
              </a:solidFill>
              <a:latin typeface="Arial"/>
              <a:ea typeface="Arial"/>
              <a:cs typeface="Arial"/>
              <a:sym typeface="Arial"/>
            </a:endParaRPr>
          </a:p>
        </p:txBody>
      </p:sp>
      <p:sp>
        <p:nvSpPr>
          <p:cNvPr id="203" name="Google Shape;203;p39"/>
          <p:cNvSpPr/>
          <p:nvPr/>
        </p:nvSpPr>
        <p:spPr>
          <a:xfrm>
            <a:off x="5420194" y="2184898"/>
            <a:ext cx="2150187" cy="752700"/>
          </a:xfrm>
          <a:prstGeom prst="roundRect">
            <a:avLst>
              <a:gd name="adj" fmla="val 16667"/>
            </a:avLst>
          </a:prstGeom>
          <a:solidFill>
            <a:srgbClr val="1A4C99"/>
          </a:solidFill>
          <a:ln w="76200"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 sz="1900" b="0" i="0" u="none" strike="noStrike" cap="none">
                <a:solidFill>
                  <a:srgbClr val="EFEFEF"/>
                </a:solidFill>
                <a:latin typeface="Arial"/>
                <a:ea typeface="Arial"/>
                <a:cs typeface="Arial"/>
                <a:sym typeface="Arial"/>
              </a:rPr>
              <a:t>Paso 2</a:t>
            </a:r>
            <a:endParaRPr sz="1900" b="0" i="0" u="none" strike="noStrike" cap="none">
              <a:solidFill>
                <a:srgbClr val="EFEFE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 sz="1900" b="1" i="0" u="none" strike="noStrike" cap="none">
                <a:solidFill>
                  <a:srgbClr val="EFEFEF"/>
                </a:solidFill>
                <a:latin typeface="Arial"/>
                <a:ea typeface="Arial"/>
                <a:cs typeface="Arial"/>
                <a:sym typeface="Arial"/>
              </a:rPr>
              <a:t>Diagnosticar</a:t>
            </a:r>
            <a:endParaRPr sz="1900" b="1" i="0" u="none" strike="noStrike" cap="none">
              <a:solidFill>
                <a:srgbClr val="EFEFEF"/>
              </a:solidFill>
              <a:latin typeface="Arial"/>
              <a:ea typeface="Arial"/>
              <a:cs typeface="Arial"/>
              <a:sym typeface="Arial"/>
            </a:endParaRPr>
          </a:p>
        </p:txBody>
      </p:sp>
      <p:sp>
        <p:nvSpPr>
          <p:cNvPr id="204" name="Google Shape;204;p39"/>
          <p:cNvSpPr/>
          <p:nvPr/>
        </p:nvSpPr>
        <p:spPr>
          <a:xfrm>
            <a:off x="5191968" y="3605100"/>
            <a:ext cx="2150187" cy="752700"/>
          </a:xfrm>
          <a:prstGeom prst="roundRect">
            <a:avLst>
              <a:gd name="adj" fmla="val 16667"/>
            </a:avLst>
          </a:prstGeom>
          <a:solidFill>
            <a:srgbClr val="1A4C99"/>
          </a:solidFill>
          <a:ln w="76200"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 sz="1900" b="0" i="0" u="none" strike="noStrike" cap="none">
                <a:solidFill>
                  <a:srgbClr val="EFEFEF"/>
                </a:solidFill>
                <a:latin typeface="Arial"/>
                <a:ea typeface="Arial"/>
                <a:cs typeface="Arial"/>
                <a:sym typeface="Arial"/>
              </a:rPr>
              <a:t>Paso 3</a:t>
            </a:r>
            <a:endParaRPr sz="1900" b="0" i="0" u="none" strike="noStrike" cap="none">
              <a:solidFill>
                <a:srgbClr val="EFEFE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 sz="1900" b="1" i="0" u="none" strike="noStrike" cap="none">
                <a:solidFill>
                  <a:srgbClr val="EFEFEF"/>
                </a:solidFill>
                <a:latin typeface="Arial"/>
                <a:ea typeface="Arial"/>
                <a:cs typeface="Arial"/>
                <a:sym typeface="Arial"/>
              </a:rPr>
              <a:t>Intervenir</a:t>
            </a:r>
            <a:endParaRPr sz="1900" b="1" i="0" u="none" strike="noStrike" cap="none">
              <a:solidFill>
                <a:srgbClr val="EFEFEF"/>
              </a:solidFill>
              <a:latin typeface="Arial"/>
              <a:ea typeface="Arial"/>
              <a:cs typeface="Arial"/>
              <a:sym typeface="Arial"/>
            </a:endParaRPr>
          </a:p>
        </p:txBody>
      </p:sp>
      <p:sp>
        <p:nvSpPr>
          <p:cNvPr id="205" name="Google Shape;205;p39"/>
          <p:cNvSpPr/>
          <p:nvPr/>
        </p:nvSpPr>
        <p:spPr>
          <a:xfrm>
            <a:off x="1889120" y="3605100"/>
            <a:ext cx="2150187" cy="752700"/>
          </a:xfrm>
          <a:prstGeom prst="roundRect">
            <a:avLst>
              <a:gd name="adj" fmla="val 16667"/>
            </a:avLst>
          </a:prstGeom>
          <a:solidFill>
            <a:srgbClr val="1A4C99"/>
          </a:solidFill>
          <a:ln w="76200"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 sz="1900" b="0" i="0" u="none" strike="noStrike" cap="none">
                <a:solidFill>
                  <a:srgbClr val="EFEFEF"/>
                </a:solidFill>
                <a:latin typeface="Arial"/>
                <a:ea typeface="Arial"/>
                <a:cs typeface="Arial"/>
                <a:sym typeface="Arial"/>
              </a:rPr>
              <a:t>Paso 4</a:t>
            </a:r>
            <a:endParaRPr sz="1900" b="0" i="0" u="none" strike="noStrike" cap="none">
              <a:solidFill>
                <a:srgbClr val="EFEFE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 sz="1900" b="1" i="0" u="none" strike="noStrike" cap="none">
                <a:solidFill>
                  <a:srgbClr val="EFEFEF"/>
                </a:solidFill>
                <a:latin typeface="Arial"/>
                <a:ea typeface="Arial"/>
                <a:cs typeface="Arial"/>
                <a:sym typeface="Arial"/>
              </a:rPr>
              <a:t>Reflexionar</a:t>
            </a:r>
            <a:endParaRPr sz="1900" b="1" i="0" u="none" strike="noStrike" cap="none">
              <a:solidFill>
                <a:srgbClr val="EFEFEF"/>
              </a:solidFill>
              <a:latin typeface="Arial"/>
              <a:ea typeface="Arial"/>
              <a:cs typeface="Arial"/>
              <a:sym typeface="Arial"/>
            </a:endParaRPr>
          </a:p>
        </p:txBody>
      </p:sp>
      <p:sp>
        <p:nvSpPr>
          <p:cNvPr id="206" name="Google Shape;206;p39"/>
          <p:cNvSpPr/>
          <p:nvPr/>
        </p:nvSpPr>
        <p:spPr>
          <a:xfrm>
            <a:off x="1554244" y="2171041"/>
            <a:ext cx="2410007" cy="752700"/>
          </a:xfrm>
          <a:prstGeom prst="roundRect">
            <a:avLst>
              <a:gd name="adj" fmla="val 16667"/>
            </a:avLst>
          </a:prstGeom>
          <a:solidFill>
            <a:srgbClr val="1A4C99"/>
          </a:solidFill>
          <a:ln w="76200"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 sz="1900" b="0" i="0" u="none" strike="noStrike" cap="none">
                <a:solidFill>
                  <a:srgbClr val="EFEFEF"/>
                </a:solidFill>
                <a:latin typeface="Arial"/>
                <a:ea typeface="Arial"/>
                <a:cs typeface="Arial"/>
                <a:sym typeface="Arial"/>
              </a:rPr>
              <a:t>Paso 5</a:t>
            </a:r>
            <a:endParaRPr sz="1900" b="0" i="0" u="none" strike="noStrike" cap="none">
              <a:solidFill>
                <a:srgbClr val="EFEFE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700"/>
              <a:buFont typeface="Arial"/>
              <a:buNone/>
            </a:pPr>
            <a:r>
              <a:rPr lang="en" sz="1700" b="1" i="0" u="none" strike="noStrike" cap="none">
                <a:solidFill>
                  <a:srgbClr val="EFEFEF"/>
                </a:solidFill>
                <a:latin typeface="Arial"/>
                <a:ea typeface="Arial"/>
                <a:cs typeface="Arial"/>
                <a:sym typeface="Arial"/>
              </a:rPr>
              <a:t>Dar Seguimiento</a:t>
            </a:r>
            <a:endParaRPr sz="1700" b="1" i="0" u="none" strike="noStrike" cap="none">
              <a:solidFill>
                <a:srgbClr val="EFEFEF"/>
              </a:solidFill>
              <a:latin typeface="Arial"/>
              <a:ea typeface="Arial"/>
              <a:cs typeface="Arial"/>
              <a:sym typeface="Arial"/>
            </a:endParaRPr>
          </a:p>
        </p:txBody>
      </p:sp>
      <p:sp>
        <p:nvSpPr>
          <p:cNvPr id="207" name="Google Shape;207;p39"/>
          <p:cNvSpPr txBox="1"/>
          <p:nvPr/>
        </p:nvSpPr>
        <p:spPr>
          <a:xfrm>
            <a:off x="578700" y="228600"/>
            <a:ext cx="8001000" cy="6972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4100"/>
              <a:buFont typeface="Arial"/>
              <a:buNone/>
            </a:pPr>
            <a:r>
              <a:rPr lang="en" sz="3700" b="1" i="0" u="none" strike="noStrike" cap="none">
                <a:solidFill>
                  <a:srgbClr val="1A4C99"/>
                </a:solidFill>
                <a:latin typeface="Arial"/>
                <a:ea typeface="Arial"/>
                <a:cs typeface="Arial"/>
                <a:sym typeface="Arial"/>
              </a:rPr>
              <a:t>Proceso de coaching en 5 pasos </a:t>
            </a:r>
            <a:endParaRPr sz="1000" b="1" i="0" u="none" strike="noStrike" cap="none">
              <a:solidFill>
                <a:srgbClr val="1A4C99"/>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40"/>
          <p:cNvSpPr/>
          <p:nvPr/>
        </p:nvSpPr>
        <p:spPr>
          <a:xfrm>
            <a:off x="2692350" y="1162050"/>
            <a:ext cx="3759300" cy="3695700"/>
          </a:xfrm>
          <a:prstGeom prst="ellipse">
            <a:avLst/>
          </a:prstGeom>
          <a:noFill/>
          <a:ln w="28575" cap="flat" cmpd="sng">
            <a:solidFill>
              <a:srgbClr val="31538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40"/>
          <p:cNvSpPr/>
          <p:nvPr/>
        </p:nvSpPr>
        <p:spPr>
          <a:xfrm>
            <a:off x="3426768" y="931297"/>
            <a:ext cx="2150187" cy="752700"/>
          </a:xfrm>
          <a:prstGeom prst="roundRect">
            <a:avLst>
              <a:gd name="adj" fmla="val 16667"/>
            </a:avLst>
          </a:prstGeom>
          <a:solidFill>
            <a:srgbClr val="1A4C99"/>
          </a:solidFill>
          <a:ln w="76200"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 sz="1900" b="0" i="0" u="none" strike="noStrike" cap="none">
                <a:solidFill>
                  <a:srgbClr val="EFEFEF"/>
                </a:solidFill>
                <a:latin typeface="Arial"/>
                <a:ea typeface="Arial"/>
                <a:cs typeface="Arial"/>
                <a:sym typeface="Arial"/>
              </a:rPr>
              <a:t>Paso 1</a:t>
            </a:r>
            <a:endParaRPr sz="1900" b="0" i="0" u="none" strike="noStrike" cap="none">
              <a:solidFill>
                <a:srgbClr val="EFEFE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 sz="1900" b="1" i="0" u="none" strike="noStrike" cap="none">
                <a:solidFill>
                  <a:srgbClr val="EFEFEF"/>
                </a:solidFill>
                <a:latin typeface="Arial"/>
                <a:ea typeface="Arial"/>
                <a:cs typeface="Arial"/>
                <a:sym typeface="Arial"/>
              </a:rPr>
              <a:t>Observar</a:t>
            </a:r>
            <a:endParaRPr sz="1900" b="1" i="0" u="none" strike="noStrike" cap="none">
              <a:solidFill>
                <a:srgbClr val="EFEFEF"/>
              </a:solidFill>
              <a:latin typeface="Arial"/>
              <a:ea typeface="Arial"/>
              <a:cs typeface="Arial"/>
              <a:sym typeface="Arial"/>
            </a:endParaRPr>
          </a:p>
        </p:txBody>
      </p:sp>
      <p:sp>
        <p:nvSpPr>
          <p:cNvPr id="215" name="Google Shape;215;p40"/>
          <p:cNvSpPr/>
          <p:nvPr/>
        </p:nvSpPr>
        <p:spPr>
          <a:xfrm>
            <a:off x="5420194" y="2184898"/>
            <a:ext cx="2150187" cy="752700"/>
          </a:xfrm>
          <a:prstGeom prst="roundRect">
            <a:avLst>
              <a:gd name="adj" fmla="val 16667"/>
            </a:avLst>
          </a:prstGeom>
          <a:solidFill>
            <a:srgbClr val="B3C6E7"/>
          </a:solidFill>
          <a:ln w="76200"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 sz="1900" b="0" i="0" u="none" strike="noStrike" cap="none">
                <a:solidFill>
                  <a:srgbClr val="EFEFEF"/>
                </a:solidFill>
                <a:latin typeface="Arial"/>
                <a:ea typeface="Arial"/>
                <a:cs typeface="Arial"/>
                <a:sym typeface="Arial"/>
              </a:rPr>
              <a:t>Paso 2</a:t>
            </a:r>
            <a:endParaRPr sz="1900" b="0" i="0" u="none" strike="noStrike" cap="none">
              <a:solidFill>
                <a:srgbClr val="EFEFE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 sz="1900" b="1" i="0" u="none" strike="noStrike" cap="none">
                <a:solidFill>
                  <a:srgbClr val="EFEFEF"/>
                </a:solidFill>
                <a:latin typeface="Arial"/>
                <a:ea typeface="Arial"/>
                <a:cs typeface="Arial"/>
                <a:sym typeface="Arial"/>
              </a:rPr>
              <a:t>Diagnosticar</a:t>
            </a:r>
            <a:endParaRPr sz="1900" b="1" i="0" u="none" strike="noStrike" cap="none">
              <a:solidFill>
                <a:srgbClr val="EFEFEF"/>
              </a:solidFill>
              <a:latin typeface="Arial"/>
              <a:ea typeface="Arial"/>
              <a:cs typeface="Arial"/>
              <a:sym typeface="Arial"/>
            </a:endParaRPr>
          </a:p>
        </p:txBody>
      </p:sp>
      <p:sp>
        <p:nvSpPr>
          <p:cNvPr id="216" name="Google Shape;216;p40"/>
          <p:cNvSpPr/>
          <p:nvPr/>
        </p:nvSpPr>
        <p:spPr>
          <a:xfrm>
            <a:off x="5191968" y="3605100"/>
            <a:ext cx="2150187" cy="752700"/>
          </a:xfrm>
          <a:prstGeom prst="roundRect">
            <a:avLst>
              <a:gd name="adj" fmla="val 16667"/>
            </a:avLst>
          </a:prstGeom>
          <a:solidFill>
            <a:srgbClr val="B3C6E7"/>
          </a:solidFill>
          <a:ln w="76200"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 sz="1900" b="0" i="0" u="none" strike="noStrike" cap="none">
                <a:solidFill>
                  <a:srgbClr val="EFEFEF"/>
                </a:solidFill>
                <a:latin typeface="Arial"/>
                <a:ea typeface="Arial"/>
                <a:cs typeface="Arial"/>
                <a:sym typeface="Arial"/>
              </a:rPr>
              <a:t>Paso 3</a:t>
            </a:r>
            <a:endParaRPr sz="1900" b="0" i="0" u="none" strike="noStrike" cap="none">
              <a:solidFill>
                <a:srgbClr val="EFEFE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 sz="1900" b="1" i="0" u="none" strike="noStrike" cap="none">
                <a:solidFill>
                  <a:srgbClr val="EFEFEF"/>
                </a:solidFill>
                <a:latin typeface="Arial"/>
                <a:ea typeface="Arial"/>
                <a:cs typeface="Arial"/>
                <a:sym typeface="Arial"/>
              </a:rPr>
              <a:t>Intervenir</a:t>
            </a:r>
            <a:endParaRPr sz="1900" b="1" i="0" u="none" strike="noStrike" cap="none">
              <a:solidFill>
                <a:srgbClr val="EFEFEF"/>
              </a:solidFill>
              <a:latin typeface="Arial"/>
              <a:ea typeface="Arial"/>
              <a:cs typeface="Arial"/>
              <a:sym typeface="Arial"/>
            </a:endParaRPr>
          </a:p>
        </p:txBody>
      </p:sp>
      <p:sp>
        <p:nvSpPr>
          <p:cNvPr id="217" name="Google Shape;217;p40"/>
          <p:cNvSpPr/>
          <p:nvPr/>
        </p:nvSpPr>
        <p:spPr>
          <a:xfrm>
            <a:off x="1889120" y="3605100"/>
            <a:ext cx="2150187" cy="752700"/>
          </a:xfrm>
          <a:prstGeom prst="roundRect">
            <a:avLst>
              <a:gd name="adj" fmla="val 16667"/>
            </a:avLst>
          </a:prstGeom>
          <a:solidFill>
            <a:srgbClr val="B3C6E7"/>
          </a:solidFill>
          <a:ln w="76200"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 sz="1900" b="0" i="0" u="none" strike="noStrike" cap="none">
                <a:solidFill>
                  <a:srgbClr val="EFEFEF"/>
                </a:solidFill>
                <a:latin typeface="Arial"/>
                <a:ea typeface="Arial"/>
                <a:cs typeface="Arial"/>
                <a:sym typeface="Arial"/>
              </a:rPr>
              <a:t>Paso 4</a:t>
            </a:r>
            <a:endParaRPr sz="1900" b="0" i="0" u="none" strike="noStrike" cap="none">
              <a:solidFill>
                <a:srgbClr val="EFEFE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 sz="1900" b="1" i="0" u="none" strike="noStrike" cap="none">
                <a:solidFill>
                  <a:srgbClr val="EFEFEF"/>
                </a:solidFill>
                <a:latin typeface="Arial"/>
                <a:ea typeface="Arial"/>
                <a:cs typeface="Arial"/>
                <a:sym typeface="Arial"/>
              </a:rPr>
              <a:t>Reflexionar</a:t>
            </a:r>
            <a:endParaRPr sz="1900" b="1" i="0" u="none" strike="noStrike" cap="none">
              <a:solidFill>
                <a:srgbClr val="EFEFEF"/>
              </a:solidFill>
              <a:latin typeface="Arial"/>
              <a:ea typeface="Arial"/>
              <a:cs typeface="Arial"/>
              <a:sym typeface="Arial"/>
            </a:endParaRPr>
          </a:p>
        </p:txBody>
      </p:sp>
      <p:sp>
        <p:nvSpPr>
          <p:cNvPr id="218" name="Google Shape;218;p40"/>
          <p:cNvSpPr/>
          <p:nvPr/>
        </p:nvSpPr>
        <p:spPr>
          <a:xfrm>
            <a:off x="1554244" y="2171041"/>
            <a:ext cx="2410007" cy="752700"/>
          </a:xfrm>
          <a:prstGeom prst="roundRect">
            <a:avLst>
              <a:gd name="adj" fmla="val 16667"/>
            </a:avLst>
          </a:prstGeom>
          <a:solidFill>
            <a:srgbClr val="B3C6E7"/>
          </a:solidFill>
          <a:ln w="76200"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 sz="1900" b="0" i="0" u="none" strike="noStrike" cap="none">
                <a:solidFill>
                  <a:srgbClr val="EFEFEF"/>
                </a:solidFill>
                <a:latin typeface="Arial"/>
                <a:ea typeface="Arial"/>
                <a:cs typeface="Arial"/>
                <a:sym typeface="Arial"/>
              </a:rPr>
              <a:t>Paso 5</a:t>
            </a:r>
            <a:endParaRPr sz="1900" b="0" i="0" u="none" strike="noStrike" cap="none">
              <a:solidFill>
                <a:srgbClr val="EFEFE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700"/>
              <a:buFont typeface="Arial"/>
              <a:buNone/>
            </a:pPr>
            <a:r>
              <a:rPr lang="en" sz="1700" b="1" i="0" u="none" strike="noStrike" cap="none">
                <a:solidFill>
                  <a:srgbClr val="EFEFEF"/>
                </a:solidFill>
                <a:latin typeface="Arial"/>
                <a:ea typeface="Arial"/>
                <a:cs typeface="Arial"/>
                <a:sym typeface="Arial"/>
              </a:rPr>
              <a:t>Dar Seguimiento</a:t>
            </a:r>
            <a:endParaRPr sz="1700" b="1" i="0" u="none" strike="noStrike" cap="none">
              <a:solidFill>
                <a:srgbClr val="EFEFEF"/>
              </a:solidFill>
              <a:latin typeface="Arial"/>
              <a:ea typeface="Arial"/>
              <a:cs typeface="Arial"/>
              <a:sym typeface="Arial"/>
            </a:endParaRPr>
          </a:p>
        </p:txBody>
      </p:sp>
      <p:sp>
        <p:nvSpPr>
          <p:cNvPr id="219" name="Google Shape;219;p40"/>
          <p:cNvSpPr txBox="1"/>
          <p:nvPr/>
        </p:nvSpPr>
        <p:spPr>
          <a:xfrm>
            <a:off x="578700" y="228600"/>
            <a:ext cx="8001000" cy="6972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4100"/>
              <a:buFont typeface="Arial"/>
              <a:buNone/>
            </a:pPr>
            <a:r>
              <a:rPr lang="en" sz="3700" b="1" i="0" u="none" strike="noStrike" cap="none">
                <a:solidFill>
                  <a:srgbClr val="1A4C99"/>
                </a:solidFill>
                <a:latin typeface="Arial"/>
                <a:ea typeface="Arial"/>
                <a:cs typeface="Arial"/>
                <a:sym typeface="Arial"/>
              </a:rPr>
              <a:t>Proceso de coaching en 5 pasos </a:t>
            </a:r>
            <a:endParaRPr sz="1000" b="1" i="0" u="none" strike="noStrike" cap="none">
              <a:solidFill>
                <a:srgbClr val="1A4C99"/>
              </a:solidFill>
              <a:latin typeface="Arial"/>
              <a:ea typeface="Arial"/>
              <a:cs typeface="Arial"/>
              <a:sym typeface="Arial"/>
            </a:endParaRPr>
          </a:p>
        </p:txBody>
      </p:sp>
      <p:sp>
        <p:nvSpPr>
          <p:cNvPr id="3" name="CuadroTexto 2">
            <a:extLst>
              <a:ext uri="{FF2B5EF4-FFF2-40B4-BE49-F238E27FC236}">
                <a16:creationId xmlns:a16="http://schemas.microsoft.com/office/drawing/2014/main" id="{5E3692A8-B564-A836-2BCB-E7B0E81ED9ED}"/>
              </a:ext>
            </a:extLst>
          </p:cNvPr>
          <p:cNvSpPr txBox="1"/>
          <p:nvPr/>
        </p:nvSpPr>
        <p:spPr>
          <a:xfrm>
            <a:off x="6077467" y="949647"/>
            <a:ext cx="2807333" cy="954107"/>
          </a:xfrm>
          <a:prstGeom prst="rect">
            <a:avLst/>
          </a:prstGeom>
          <a:noFill/>
        </p:spPr>
        <p:txBody>
          <a:bodyPr wrap="square">
            <a:spAutoFit/>
          </a:bodyPr>
          <a:lstStyle/>
          <a:p>
            <a:r>
              <a:rPr lang="es-MX" b="1" i="1" dirty="0">
                <a:latin typeface="Aptos"/>
              </a:rPr>
              <a:t>Preste atención cuidadosa, observe el lenguaje corporal y haga preguntas de sondeo para comprender a fondo el problema.</a:t>
            </a:r>
            <a:endParaRPr lang="es-CO" b="1" i="1" dirty="0">
              <a:latin typeface="Apto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41"/>
          <p:cNvSpPr/>
          <p:nvPr/>
        </p:nvSpPr>
        <p:spPr>
          <a:xfrm>
            <a:off x="1196925" y="1162050"/>
            <a:ext cx="3759300" cy="3695700"/>
          </a:xfrm>
          <a:prstGeom prst="ellipse">
            <a:avLst/>
          </a:prstGeom>
          <a:noFill/>
          <a:ln w="28575" cap="flat" cmpd="sng">
            <a:solidFill>
              <a:srgbClr val="31538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41"/>
          <p:cNvSpPr/>
          <p:nvPr/>
        </p:nvSpPr>
        <p:spPr>
          <a:xfrm>
            <a:off x="1931343" y="931297"/>
            <a:ext cx="2150187" cy="752700"/>
          </a:xfrm>
          <a:prstGeom prst="roundRect">
            <a:avLst>
              <a:gd name="adj" fmla="val 16667"/>
            </a:avLst>
          </a:prstGeom>
          <a:solidFill>
            <a:srgbClr val="B3C6E7"/>
          </a:solidFill>
          <a:ln w="76200"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 sz="1900" b="0" i="0" u="none" strike="noStrike" cap="none">
                <a:solidFill>
                  <a:srgbClr val="EFEFEF"/>
                </a:solidFill>
                <a:latin typeface="Arial"/>
                <a:ea typeface="Arial"/>
                <a:cs typeface="Arial"/>
                <a:sym typeface="Arial"/>
              </a:rPr>
              <a:t>Paso 1</a:t>
            </a:r>
            <a:endParaRPr sz="1900" b="0" i="0" u="none" strike="noStrike" cap="none">
              <a:solidFill>
                <a:srgbClr val="EFEFE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 sz="1900" b="1" i="0" u="none" strike="noStrike" cap="none">
                <a:solidFill>
                  <a:srgbClr val="EFEFEF"/>
                </a:solidFill>
                <a:latin typeface="Arial"/>
                <a:ea typeface="Arial"/>
                <a:cs typeface="Arial"/>
                <a:sym typeface="Arial"/>
              </a:rPr>
              <a:t>Observar</a:t>
            </a:r>
            <a:endParaRPr sz="1900" b="1" i="0" u="none" strike="noStrike" cap="none">
              <a:solidFill>
                <a:srgbClr val="EFEFEF"/>
              </a:solidFill>
              <a:latin typeface="Arial"/>
              <a:ea typeface="Arial"/>
              <a:cs typeface="Arial"/>
              <a:sym typeface="Arial"/>
            </a:endParaRPr>
          </a:p>
        </p:txBody>
      </p:sp>
      <p:sp>
        <p:nvSpPr>
          <p:cNvPr id="227" name="Google Shape;227;p41"/>
          <p:cNvSpPr/>
          <p:nvPr/>
        </p:nvSpPr>
        <p:spPr>
          <a:xfrm>
            <a:off x="3924769" y="2184898"/>
            <a:ext cx="2150187" cy="752700"/>
          </a:xfrm>
          <a:prstGeom prst="roundRect">
            <a:avLst>
              <a:gd name="adj" fmla="val 16667"/>
            </a:avLst>
          </a:prstGeom>
          <a:solidFill>
            <a:srgbClr val="1A4C99"/>
          </a:solidFill>
          <a:ln w="76200"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 sz="1900" b="0" i="0" u="none" strike="noStrike" cap="none">
                <a:solidFill>
                  <a:srgbClr val="EFEFEF"/>
                </a:solidFill>
                <a:latin typeface="Arial"/>
                <a:ea typeface="Arial"/>
                <a:cs typeface="Arial"/>
                <a:sym typeface="Arial"/>
              </a:rPr>
              <a:t>Paso 2</a:t>
            </a:r>
            <a:endParaRPr sz="1900" b="0" i="0" u="none" strike="noStrike" cap="none">
              <a:solidFill>
                <a:srgbClr val="EFEFE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 sz="1900" b="1" i="0" u="none" strike="noStrike" cap="none">
                <a:solidFill>
                  <a:srgbClr val="EFEFEF"/>
                </a:solidFill>
                <a:latin typeface="Arial"/>
                <a:ea typeface="Arial"/>
                <a:cs typeface="Arial"/>
                <a:sym typeface="Arial"/>
              </a:rPr>
              <a:t>Diagnosticar</a:t>
            </a:r>
            <a:endParaRPr sz="1900" b="1" i="0" u="none" strike="noStrike" cap="none">
              <a:solidFill>
                <a:srgbClr val="EFEFEF"/>
              </a:solidFill>
              <a:latin typeface="Arial"/>
              <a:ea typeface="Arial"/>
              <a:cs typeface="Arial"/>
              <a:sym typeface="Arial"/>
            </a:endParaRPr>
          </a:p>
        </p:txBody>
      </p:sp>
      <p:sp>
        <p:nvSpPr>
          <p:cNvPr id="228" name="Google Shape;228;p41"/>
          <p:cNvSpPr/>
          <p:nvPr/>
        </p:nvSpPr>
        <p:spPr>
          <a:xfrm>
            <a:off x="3696543" y="3605100"/>
            <a:ext cx="2150187" cy="752700"/>
          </a:xfrm>
          <a:prstGeom prst="roundRect">
            <a:avLst>
              <a:gd name="adj" fmla="val 16667"/>
            </a:avLst>
          </a:prstGeom>
          <a:solidFill>
            <a:srgbClr val="B3C6E7"/>
          </a:solidFill>
          <a:ln w="76200"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 sz="1900" b="0" i="0" u="none" strike="noStrike" cap="none">
                <a:solidFill>
                  <a:srgbClr val="EFEFEF"/>
                </a:solidFill>
                <a:latin typeface="Arial"/>
                <a:ea typeface="Arial"/>
                <a:cs typeface="Arial"/>
                <a:sym typeface="Arial"/>
              </a:rPr>
              <a:t>Paso 3</a:t>
            </a:r>
            <a:endParaRPr sz="1900" b="0" i="0" u="none" strike="noStrike" cap="none">
              <a:solidFill>
                <a:srgbClr val="EFEFE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 sz="1900" b="1" i="0" u="none" strike="noStrike" cap="none">
                <a:solidFill>
                  <a:srgbClr val="EFEFEF"/>
                </a:solidFill>
                <a:latin typeface="Arial"/>
                <a:ea typeface="Arial"/>
                <a:cs typeface="Arial"/>
                <a:sym typeface="Arial"/>
              </a:rPr>
              <a:t>Intervenir</a:t>
            </a:r>
            <a:endParaRPr sz="1900" b="1" i="0" u="none" strike="noStrike" cap="none">
              <a:solidFill>
                <a:srgbClr val="EFEFEF"/>
              </a:solidFill>
              <a:latin typeface="Arial"/>
              <a:ea typeface="Arial"/>
              <a:cs typeface="Arial"/>
              <a:sym typeface="Arial"/>
            </a:endParaRPr>
          </a:p>
        </p:txBody>
      </p:sp>
      <p:sp>
        <p:nvSpPr>
          <p:cNvPr id="229" name="Google Shape;229;p41"/>
          <p:cNvSpPr/>
          <p:nvPr/>
        </p:nvSpPr>
        <p:spPr>
          <a:xfrm>
            <a:off x="393695" y="3605100"/>
            <a:ext cx="2150187" cy="752700"/>
          </a:xfrm>
          <a:prstGeom prst="roundRect">
            <a:avLst>
              <a:gd name="adj" fmla="val 16667"/>
            </a:avLst>
          </a:prstGeom>
          <a:solidFill>
            <a:srgbClr val="B3C6E7"/>
          </a:solidFill>
          <a:ln w="76200"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 sz="1900" b="0" i="0" u="none" strike="noStrike" cap="none">
                <a:solidFill>
                  <a:srgbClr val="EFEFEF"/>
                </a:solidFill>
                <a:latin typeface="Arial"/>
                <a:ea typeface="Arial"/>
                <a:cs typeface="Arial"/>
                <a:sym typeface="Arial"/>
              </a:rPr>
              <a:t>Paso 4</a:t>
            </a:r>
            <a:endParaRPr sz="1900" b="0" i="0" u="none" strike="noStrike" cap="none">
              <a:solidFill>
                <a:srgbClr val="EFEFE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 sz="1900" b="1" i="0" u="none" strike="noStrike" cap="none">
                <a:solidFill>
                  <a:srgbClr val="EFEFEF"/>
                </a:solidFill>
                <a:latin typeface="Arial"/>
                <a:ea typeface="Arial"/>
                <a:cs typeface="Arial"/>
                <a:sym typeface="Arial"/>
              </a:rPr>
              <a:t>Reflexionar</a:t>
            </a:r>
            <a:endParaRPr sz="1900" b="1" i="0" u="none" strike="noStrike" cap="none">
              <a:solidFill>
                <a:srgbClr val="EFEFEF"/>
              </a:solidFill>
              <a:latin typeface="Arial"/>
              <a:ea typeface="Arial"/>
              <a:cs typeface="Arial"/>
              <a:sym typeface="Arial"/>
            </a:endParaRPr>
          </a:p>
        </p:txBody>
      </p:sp>
      <p:sp>
        <p:nvSpPr>
          <p:cNvPr id="230" name="Google Shape;230;p41"/>
          <p:cNvSpPr/>
          <p:nvPr/>
        </p:nvSpPr>
        <p:spPr>
          <a:xfrm>
            <a:off x="58819" y="2171041"/>
            <a:ext cx="2410007" cy="752700"/>
          </a:xfrm>
          <a:prstGeom prst="roundRect">
            <a:avLst>
              <a:gd name="adj" fmla="val 16667"/>
            </a:avLst>
          </a:prstGeom>
          <a:solidFill>
            <a:srgbClr val="B3C6E7"/>
          </a:solidFill>
          <a:ln w="76200"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 sz="1900" b="0" i="0" u="none" strike="noStrike" cap="none">
                <a:solidFill>
                  <a:srgbClr val="EFEFEF"/>
                </a:solidFill>
                <a:latin typeface="Arial"/>
                <a:ea typeface="Arial"/>
                <a:cs typeface="Arial"/>
                <a:sym typeface="Arial"/>
              </a:rPr>
              <a:t>Paso 5</a:t>
            </a:r>
            <a:endParaRPr sz="1900" b="0" i="0" u="none" strike="noStrike" cap="none">
              <a:solidFill>
                <a:srgbClr val="EFEFE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700"/>
              <a:buFont typeface="Arial"/>
              <a:buNone/>
            </a:pPr>
            <a:r>
              <a:rPr lang="en" sz="1700" b="1" i="0" u="none" strike="noStrike" cap="none">
                <a:solidFill>
                  <a:srgbClr val="EFEFEF"/>
                </a:solidFill>
                <a:latin typeface="Arial"/>
                <a:ea typeface="Arial"/>
                <a:cs typeface="Arial"/>
                <a:sym typeface="Arial"/>
              </a:rPr>
              <a:t>Dar Seguimiento</a:t>
            </a:r>
            <a:endParaRPr sz="1700" b="1" i="0" u="none" strike="noStrike" cap="none">
              <a:solidFill>
                <a:srgbClr val="EFEFEF"/>
              </a:solidFill>
              <a:latin typeface="Arial"/>
              <a:ea typeface="Arial"/>
              <a:cs typeface="Arial"/>
              <a:sym typeface="Arial"/>
            </a:endParaRPr>
          </a:p>
        </p:txBody>
      </p:sp>
      <p:sp>
        <p:nvSpPr>
          <p:cNvPr id="231" name="Google Shape;231;p41"/>
          <p:cNvSpPr txBox="1"/>
          <p:nvPr/>
        </p:nvSpPr>
        <p:spPr>
          <a:xfrm>
            <a:off x="359956" y="65776"/>
            <a:ext cx="8001000" cy="6972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4100"/>
              <a:buFont typeface="Arial"/>
              <a:buNone/>
            </a:pPr>
            <a:r>
              <a:rPr lang="en" sz="3700" b="1" i="0" u="none" strike="noStrike" cap="none">
                <a:solidFill>
                  <a:srgbClr val="1A4C99"/>
                </a:solidFill>
                <a:latin typeface="Arial"/>
                <a:ea typeface="Arial"/>
                <a:cs typeface="Arial"/>
                <a:sym typeface="Arial"/>
              </a:rPr>
              <a:t>Proceso de coaching en 5 pasos </a:t>
            </a:r>
            <a:endParaRPr sz="1000" b="1" i="0" u="none" strike="noStrike" cap="none">
              <a:solidFill>
                <a:srgbClr val="1A4C99"/>
              </a:solidFill>
              <a:latin typeface="Arial"/>
              <a:ea typeface="Arial"/>
              <a:cs typeface="Arial"/>
              <a:sym typeface="Arial"/>
            </a:endParaRPr>
          </a:p>
        </p:txBody>
      </p:sp>
      <p:sp>
        <p:nvSpPr>
          <p:cNvPr id="5" name="CuadroTexto 4">
            <a:extLst>
              <a:ext uri="{FF2B5EF4-FFF2-40B4-BE49-F238E27FC236}">
                <a16:creationId xmlns:a16="http://schemas.microsoft.com/office/drawing/2014/main" id="{CC23B27A-533E-E9B6-CD8E-C52F04C10694}"/>
              </a:ext>
            </a:extLst>
          </p:cNvPr>
          <p:cNvSpPr txBox="1"/>
          <p:nvPr/>
        </p:nvSpPr>
        <p:spPr>
          <a:xfrm>
            <a:off x="6179935" y="885397"/>
            <a:ext cx="2907119" cy="3323987"/>
          </a:xfrm>
          <a:prstGeom prst="rect">
            <a:avLst/>
          </a:prstGeom>
          <a:noFill/>
        </p:spPr>
        <p:txBody>
          <a:bodyPr wrap="square">
            <a:spAutoFit/>
          </a:bodyPr>
          <a:lstStyle/>
          <a:p>
            <a:pPr>
              <a:buNone/>
            </a:pPr>
            <a:r>
              <a:rPr lang="es-CO" sz="1400" b="1" kern="100" dirty="0">
                <a:effectLst/>
                <a:latin typeface="Aptos" panose="020B0004020202020204"/>
                <a:ea typeface="Aptos" panose="020B0004020202020204" pitchFamily="34" charset="0"/>
                <a:cs typeface="Times New Roman" panose="02020603050405020304" pitchFamily="18" charset="0"/>
              </a:rPr>
              <a:t>¿Por qué el problema es un problema?</a:t>
            </a:r>
            <a:endParaRPr lang="es-CO" sz="1800" kern="100" dirty="0">
              <a:effectLst/>
              <a:latin typeface="Aptos" panose="020B0004020202020204"/>
              <a:ea typeface="Aptos" panose="020B0004020202020204" pitchFamily="34" charset="0"/>
              <a:cs typeface="Times New Roman" panose="02020603050405020304" pitchFamily="18" charset="0"/>
            </a:endParaRPr>
          </a:p>
          <a:p>
            <a:pPr>
              <a:buNone/>
            </a:pPr>
            <a:r>
              <a:rPr lang="es-CO" sz="1400" kern="100" dirty="0">
                <a:effectLst/>
                <a:latin typeface="Aptos" panose="020B0004020202020204"/>
                <a:ea typeface="Aptos" panose="020B0004020202020204" pitchFamily="34" charset="0"/>
                <a:cs typeface="Times New Roman" panose="02020603050405020304" pitchFamily="18" charset="0"/>
              </a:rPr>
              <a:t>Identificar la causa real</a:t>
            </a:r>
            <a:endParaRPr lang="es-CO" sz="1800" kern="100" dirty="0">
              <a:effectLst/>
              <a:latin typeface="Aptos" panose="020B0004020202020204"/>
              <a:ea typeface="Aptos" panose="020B0004020202020204" pitchFamily="34" charset="0"/>
              <a:cs typeface="Times New Roman" panose="02020603050405020304" pitchFamily="18" charset="0"/>
            </a:endParaRPr>
          </a:p>
          <a:p>
            <a:pPr>
              <a:buNone/>
            </a:pPr>
            <a:r>
              <a:rPr lang="es-CO" sz="1400" b="1" kern="100" dirty="0">
                <a:effectLst/>
                <a:latin typeface="Aptos" panose="020B0004020202020204"/>
                <a:ea typeface="Aptos" panose="020B0004020202020204" pitchFamily="34" charset="0"/>
                <a:cs typeface="Times New Roman" panose="02020603050405020304" pitchFamily="18" charset="0"/>
              </a:rPr>
              <a:t>Motivacional (corazón)</a:t>
            </a:r>
            <a:endParaRPr lang="es-CO" sz="1800" kern="100" dirty="0">
              <a:effectLst/>
              <a:latin typeface="Aptos" panose="020B0004020202020204"/>
              <a:ea typeface="Aptos" panose="020B000402020202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s-CO" sz="1400" kern="100" dirty="0">
                <a:effectLst/>
                <a:latin typeface="Aptos" panose="020B0004020202020204"/>
                <a:ea typeface="Aptos" panose="020B0004020202020204" pitchFamily="34" charset="0"/>
                <a:cs typeface="Times New Roman" panose="02020603050405020304" pitchFamily="18" charset="0"/>
              </a:rPr>
              <a:t>Falta de esfuerzo por miedo, vergüenza o frustración.</a:t>
            </a:r>
            <a:endParaRPr lang="es-CO" sz="1800" kern="100" dirty="0">
              <a:effectLst/>
              <a:latin typeface="Aptos" panose="020B0004020202020204"/>
              <a:ea typeface="Aptos" panose="020B000402020202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s-CO" sz="1400" kern="100" dirty="0">
                <a:effectLst/>
                <a:latin typeface="Aptos" panose="020B0004020202020204"/>
                <a:ea typeface="Aptos" panose="020B0004020202020204" pitchFamily="34" charset="0"/>
                <a:cs typeface="Times New Roman" panose="02020603050405020304" pitchFamily="18" charset="0"/>
              </a:rPr>
              <a:t>Hábitos previos interfieren.</a:t>
            </a:r>
            <a:endParaRPr lang="es-CO" sz="1800" kern="100" dirty="0">
              <a:effectLst/>
              <a:latin typeface="Aptos" panose="020B0004020202020204"/>
              <a:ea typeface="Aptos" panose="020B0004020202020204" pitchFamily="34" charset="0"/>
              <a:cs typeface="Times New Roman" panose="02020603050405020304" pitchFamily="18" charset="0"/>
            </a:endParaRPr>
          </a:p>
          <a:p>
            <a:pPr>
              <a:buNone/>
            </a:pPr>
            <a:r>
              <a:rPr lang="es-CO" sz="1400" b="1" kern="100" dirty="0">
                <a:effectLst/>
                <a:latin typeface="Aptos" panose="020B0004020202020204"/>
                <a:ea typeface="Aptos" panose="020B0004020202020204" pitchFamily="34" charset="0"/>
                <a:cs typeface="Times New Roman" panose="02020603050405020304" pitchFamily="18" charset="0"/>
              </a:rPr>
              <a:t> Educativo (manos)</a:t>
            </a:r>
            <a:endParaRPr lang="es-CO" sz="1800" kern="100" dirty="0">
              <a:effectLst/>
              <a:latin typeface="Aptos" panose="020B0004020202020204"/>
              <a:ea typeface="Aptos" panose="020B000402020202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s-CO" sz="1400" kern="100" dirty="0">
                <a:effectLst/>
                <a:latin typeface="Aptos" panose="020B0004020202020204"/>
                <a:ea typeface="Aptos" panose="020B0004020202020204" pitchFamily="34" charset="0"/>
                <a:cs typeface="Times New Roman" panose="02020603050405020304" pitchFamily="18" charset="0"/>
              </a:rPr>
              <a:t>Le faltan habilidades.</a:t>
            </a:r>
            <a:endParaRPr lang="es-CO" sz="1800" kern="100" dirty="0">
              <a:effectLst/>
              <a:latin typeface="Aptos" panose="020B0004020202020204"/>
              <a:ea typeface="Aptos" panose="020B000402020202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s-CO" sz="1400" kern="100" dirty="0">
                <a:effectLst/>
                <a:latin typeface="Aptos" panose="020B0004020202020204"/>
                <a:ea typeface="Aptos" panose="020B0004020202020204" pitchFamily="34" charset="0"/>
                <a:cs typeface="Times New Roman" panose="02020603050405020304" pitchFamily="18" charset="0"/>
              </a:rPr>
              <a:t>Necesita un modelo a seguir.</a:t>
            </a:r>
            <a:endParaRPr lang="es-CO" sz="1800" kern="100" dirty="0">
              <a:effectLst/>
              <a:latin typeface="Aptos" panose="020B0004020202020204"/>
              <a:ea typeface="Aptos" panose="020B0004020202020204" pitchFamily="34" charset="0"/>
              <a:cs typeface="Times New Roman" panose="02020603050405020304" pitchFamily="18" charset="0"/>
            </a:endParaRPr>
          </a:p>
          <a:p>
            <a:pPr>
              <a:buNone/>
            </a:pPr>
            <a:r>
              <a:rPr lang="es-CO" sz="1400" b="1" kern="100" dirty="0">
                <a:effectLst/>
                <a:latin typeface="Aptos" panose="020B0004020202020204"/>
                <a:ea typeface="Aptos" panose="020B0004020202020204" pitchFamily="34" charset="0"/>
                <a:cs typeface="Segoe UI Emoji" panose="020B0502040204020203" pitchFamily="34" charset="0"/>
              </a:rPr>
              <a:t>🧠</a:t>
            </a:r>
            <a:r>
              <a:rPr lang="es-CO" sz="1400" b="1" kern="100" dirty="0">
                <a:effectLst/>
                <a:latin typeface="Aptos" panose="020B0004020202020204"/>
                <a:ea typeface="Aptos" panose="020B0004020202020204" pitchFamily="34" charset="0"/>
                <a:cs typeface="Times New Roman" panose="02020603050405020304" pitchFamily="18" charset="0"/>
              </a:rPr>
              <a:t> Estratégico (cabeza)</a:t>
            </a:r>
            <a:endParaRPr lang="es-CO" sz="1800" kern="100" dirty="0">
              <a:effectLst/>
              <a:latin typeface="Aptos" panose="020B0004020202020204"/>
              <a:ea typeface="Aptos" panose="020B000402020202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s-CO" sz="1400" kern="100" dirty="0">
                <a:effectLst/>
                <a:latin typeface="Aptos" panose="020B0004020202020204"/>
                <a:ea typeface="Aptos" panose="020B0004020202020204" pitchFamily="34" charset="0"/>
                <a:cs typeface="Times New Roman" panose="02020603050405020304" pitchFamily="18" charset="0"/>
              </a:rPr>
              <a:t>Tiene habilidades, pero no sabe cómo usarlas.</a:t>
            </a:r>
            <a:endParaRPr lang="es-CO" sz="1800" kern="100" dirty="0">
              <a:effectLst/>
              <a:latin typeface="Aptos" panose="020B0004020202020204"/>
              <a:ea typeface="Aptos" panose="020B000402020202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s-CO" sz="1400" kern="100" dirty="0">
                <a:effectLst/>
                <a:latin typeface="Aptos" panose="020B0004020202020204"/>
                <a:ea typeface="Aptos" panose="020B0004020202020204" pitchFamily="34" charset="0"/>
                <a:cs typeface="Times New Roman" panose="02020603050405020304" pitchFamily="18" charset="0"/>
              </a:rPr>
              <a:t>Falta claridad en metas o principios.</a:t>
            </a:r>
            <a:endParaRPr lang="es-CO" sz="1800" kern="100" dirty="0">
              <a:effectLst/>
              <a:latin typeface="Aptos" panose="020B0004020202020204"/>
              <a:ea typeface="Aptos" panose="020B0004020202020204" pitchFamily="34" charset="0"/>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42"/>
          <p:cNvSpPr/>
          <p:nvPr/>
        </p:nvSpPr>
        <p:spPr>
          <a:xfrm>
            <a:off x="1138106" y="1156553"/>
            <a:ext cx="3759300" cy="3695700"/>
          </a:xfrm>
          <a:prstGeom prst="ellipse">
            <a:avLst/>
          </a:prstGeom>
          <a:noFill/>
          <a:ln w="28575" cap="flat" cmpd="sng">
            <a:solidFill>
              <a:srgbClr val="31538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42"/>
          <p:cNvSpPr/>
          <p:nvPr/>
        </p:nvSpPr>
        <p:spPr>
          <a:xfrm>
            <a:off x="1872524" y="925800"/>
            <a:ext cx="2150187" cy="752700"/>
          </a:xfrm>
          <a:prstGeom prst="roundRect">
            <a:avLst>
              <a:gd name="adj" fmla="val 16667"/>
            </a:avLst>
          </a:prstGeom>
          <a:solidFill>
            <a:srgbClr val="B3C6E7"/>
          </a:solidFill>
          <a:ln w="76200"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 sz="1900" b="0" i="0" u="none" strike="noStrike" cap="none">
                <a:solidFill>
                  <a:srgbClr val="EFEFEF"/>
                </a:solidFill>
                <a:latin typeface="Arial"/>
                <a:ea typeface="Arial"/>
                <a:cs typeface="Arial"/>
                <a:sym typeface="Arial"/>
              </a:rPr>
              <a:t>Paso 1</a:t>
            </a:r>
            <a:endParaRPr sz="1900" b="0" i="0" u="none" strike="noStrike" cap="none">
              <a:solidFill>
                <a:srgbClr val="EFEFE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 sz="1900" b="1" i="0" u="none" strike="noStrike" cap="none">
                <a:solidFill>
                  <a:srgbClr val="EFEFEF"/>
                </a:solidFill>
                <a:latin typeface="Arial"/>
                <a:ea typeface="Arial"/>
                <a:cs typeface="Arial"/>
                <a:sym typeface="Arial"/>
              </a:rPr>
              <a:t>Observar</a:t>
            </a:r>
            <a:endParaRPr sz="1900" b="1" i="0" u="none" strike="noStrike" cap="none">
              <a:solidFill>
                <a:srgbClr val="EFEFEF"/>
              </a:solidFill>
              <a:latin typeface="Arial"/>
              <a:ea typeface="Arial"/>
              <a:cs typeface="Arial"/>
              <a:sym typeface="Arial"/>
            </a:endParaRPr>
          </a:p>
        </p:txBody>
      </p:sp>
      <p:sp>
        <p:nvSpPr>
          <p:cNvPr id="239" name="Google Shape;239;p42"/>
          <p:cNvSpPr/>
          <p:nvPr/>
        </p:nvSpPr>
        <p:spPr>
          <a:xfrm>
            <a:off x="3865950" y="2179401"/>
            <a:ext cx="2150187" cy="752700"/>
          </a:xfrm>
          <a:prstGeom prst="roundRect">
            <a:avLst>
              <a:gd name="adj" fmla="val 16667"/>
            </a:avLst>
          </a:prstGeom>
          <a:solidFill>
            <a:srgbClr val="B3C6E7"/>
          </a:solidFill>
          <a:ln w="76200"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 sz="1900" b="0" i="0" u="none" strike="noStrike" cap="none">
                <a:solidFill>
                  <a:srgbClr val="EFEFEF"/>
                </a:solidFill>
                <a:latin typeface="Arial"/>
                <a:ea typeface="Arial"/>
                <a:cs typeface="Arial"/>
                <a:sym typeface="Arial"/>
              </a:rPr>
              <a:t>Paso 2</a:t>
            </a:r>
            <a:endParaRPr sz="1900" b="0" i="0" u="none" strike="noStrike" cap="none">
              <a:solidFill>
                <a:srgbClr val="EFEFE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 sz="1900" b="1" i="0" u="none" strike="noStrike" cap="none">
                <a:solidFill>
                  <a:srgbClr val="EFEFEF"/>
                </a:solidFill>
                <a:latin typeface="Arial"/>
                <a:ea typeface="Arial"/>
                <a:cs typeface="Arial"/>
                <a:sym typeface="Arial"/>
              </a:rPr>
              <a:t>Diagnosticar</a:t>
            </a:r>
            <a:endParaRPr sz="1900" b="1" i="0" u="none" strike="noStrike" cap="none">
              <a:solidFill>
                <a:srgbClr val="EFEFEF"/>
              </a:solidFill>
              <a:latin typeface="Arial"/>
              <a:ea typeface="Arial"/>
              <a:cs typeface="Arial"/>
              <a:sym typeface="Arial"/>
            </a:endParaRPr>
          </a:p>
        </p:txBody>
      </p:sp>
      <p:sp>
        <p:nvSpPr>
          <p:cNvPr id="240" name="Google Shape;240;p42"/>
          <p:cNvSpPr/>
          <p:nvPr/>
        </p:nvSpPr>
        <p:spPr>
          <a:xfrm>
            <a:off x="3637724" y="3599603"/>
            <a:ext cx="2150187" cy="752700"/>
          </a:xfrm>
          <a:prstGeom prst="roundRect">
            <a:avLst>
              <a:gd name="adj" fmla="val 16667"/>
            </a:avLst>
          </a:prstGeom>
          <a:solidFill>
            <a:srgbClr val="1A4C99"/>
          </a:solidFill>
          <a:ln w="76200"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 sz="1900" b="0" i="0" u="none" strike="noStrike" cap="none">
                <a:solidFill>
                  <a:srgbClr val="EFEFEF"/>
                </a:solidFill>
                <a:latin typeface="Arial"/>
                <a:ea typeface="Arial"/>
                <a:cs typeface="Arial"/>
                <a:sym typeface="Arial"/>
              </a:rPr>
              <a:t>Paso 3</a:t>
            </a:r>
            <a:endParaRPr sz="1900" b="0" i="0" u="none" strike="noStrike" cap="none">
              <a:solidFill>
                <a:srgbClr val="EFEFE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 sz="1900" b="1" i="0" u="none" strike="noStrike" cap="none">
                <a:solidFill>
                  <a:srgbClr val="EFEFEF"/>
                </a:solidFill>
                <a:latin typeface="Arial"/>
                <a:ea typeface="Arial"/>
                <a:cs typeface="Arial"/>
                <a:sym typeface="Arial"/>
              </a:rPr>
              <a:t>Intervenir</a:t>
            </a:r>
            <a:endParaRPr sz="1900" b="1" i="0" u="none" strike="noStrike" cap="none">
              <a:solidFill>
                <a:srgbClr val="EFEFEF"/>
              </a:solidFill>
              <a:latin typeface="Arial"/>
              <a:ea typeface="Arial"/>
              <a:cs typeface="Arial"/>
              <a:sym typeface="Arial"/>
            </a:endParaRPr>
          </a:p>
        </p:txBody>
      </p:sp>
      <p:sp>
        <p:nvSpPr>
          <p:cNvPr id="241" name="Google Shape;241;p42"/>
          <p:cNvSpPr/>
          <p:nvPr/>
        </p:nvSpPr>
        <p:spPr>
          <a:xfrm>
            <a:off x="334876" y="3599603"/>
            <a:ext cx="2150187" cy="752700"/>
          </a:xfrm>
          <a:prstGeom prst="roundRect">
            <a:avLst>
              <a:gd name="adj" fmla="val 16667"/>
            </a:avLst>
          </a:prstGeom>
          <a:solidFill>
            <a:srgbClr val="B3C6E7"/>
          </a:solidFill>
          <a:ln w="76200"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 sz="1900" b="0" i="0" u="none" strike="noStrike" cap="none">
                <a:solidFill>
                  <a:srgbClr val="EFEFEF"/>
                </a:solidFill>
                <a:latin typeface="Arial"/>
                <a:ea typeface="Arial"/>
                <a:cs typeface="Arial"/>
                <a:sym typeface="Arial"/>
              </a:rPr>
              <a:t>Paso 4</a:t>
            </a:r>
            <a:endParaRPr sz="1900" b="0" i="0" u="none" strike="noStrike" cap="none">
              <a:solidFill>
                <a:srgbClr val="EFEFE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 sz="1900" b="1" i="0" u="none" strike="noStrike" cap="none">
                <a:solidFill>
                  <a:srgbClr val="EFEFEF"/>
                </a:solidFill>
                <a:latin typeface="Arial"/>
                <a:ea typeface="Arial"/>
                <a:cs typeface="Arial"/>
                <a:sym typeface="Arial"/>
              </a:rPr>
              <a:t>Reflexionar</a:t>
            </a:r>
            <a:endParaRPr sz="1900" b="1" i="0" u="none" strike="noStrike" cap="none">
              <a:solidFill>
                <a:srgbClr val="EFEFEF"/>
              </a:solidFill>
              <a:latin typeface="Arial"/>
              <a:ea typeface="Arial"/>
              <a:cs typeface="Arial"/>
              <a:sym typeface="Arial"/>
            </a:endParaRPr>
          </a:p>
        </p:txBody>
      </p:sp>
      <p:sp>
        <p:nvSpPr>
          <p:cNvPr id="242" name="Google Shape;242;p42"/>
          <p:cNvSpPr/>
          <p:nvPr/>
        </p:nvSpPr>
        <p:spPr>
          <a:xfrm>
            <a:off x="0" y="2165544"/>
            <a:ext cx="2410007" cy="752700"/>
          </a:xfrm>
          <a:prstGeom prst="roundRect">
            <a:avLst>
              <a:gd name="adj" fmla="val 16667"/>
            </a:avLst>
          </a:prstGeom>
          <a:solidFill>
            <a:srgbClr val="B3C6E7"/>
          </a:solidFill>
          <a:ln w="76200"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 sz="1900" b="0" i="0" u="none" strike="noStrike" cap="none">
                <a:solidFill>
                  <a:srgbClr val="EFEFEF"/>
                </a:solidFill>
                <a:latin typeface="Arial"/>
                <a:ea typeface="Arial"/>
                <a:cs typeface="Arial"/>
                <a:sym typeface="Arial"/>
              </a:rPr>
              <a:t>Paso 5</a:t>
            </a:r>
            <a:endParaRPr sz="1900" b="0" i="0" u="none" strike="noStrike" cap="none">
              <a:solidFill>
                <a:srgbClr val="EFEFE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700"/>
              <a:buFont typeface="Arial"/>
              <a:buNone/>
            </a:pPr>
            <a:r>
              <a:rPr lang="en" sz="1700" b="1" i="0" u="none" strike="noStrike" cap="none">
                <a:solidFill>
                  <a:srgbClr val="EFEFEF"/>
                </a:solidFill>
                <a:latin typeface="Arial"/>
                <a:ea typeface="Arial"/>
                <a:cs typeface="Arial"/>
                <a:sym typeface="Arial"/>
              </a:rPr>
              <a:t>Dar Seguimiento</a:t>
            </a:r>
            <a:endParaRPr sz="1700" b="1" i="0" u="none" strike="noStrike" cap="none">
              <a:solidFill>
                <a:srgbClr val="EFEFEF"/>
              </a:solidFill>
              <a:latin typeface="Arial"/>
              <a:ea typeface="Arial"/>
              <a:cs typeface="Arial"/>
              <a:sym typeface="Arial"/>
            </a:endParaRPr>
          </a:p>
        </p:txBody>
      </p:sp>
      <p:sp>
        <p:nvSpPr>
          <p:cNvPr id="243" name="Google Shape;243;p42"/>
          <p:cNvSpPr txBox="1"/>
          <p:nvPr/>
        </p:nvSpPr>
        <p:spPr>
          <a:xfrm>
            <a:off x="578700" y="228600"/>
            <a:ext cx="8001000" cy="6972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4100"/>
              <a:buFont typeface="Arial"/>
              <a:buNone/>
            </a:pPr>
            <a:r>
              <a:rPr lang="en" sz="3700" b="1" i="0" u="none" strike="noStrike" cap="none">
                <a:solidFill>
                  <a:srgbClr val="1A4C99"/>
                </a:solidFill>
                <a:latin typeface="Arial"/>
                <a:ea typeface="Arial"/>
                <a:cs typeface="Arial"/>
                <a:sym typeface="Arial"/>
              </a:rPr>
              <a:t>Proceso de coaching en 5 pasos </a:t>
            </a:r>
            <a:endParaRPr sz="1000" b="1" i="0" u="none" strike="noStrike" cap="none">
              <a:solidFill>
                <a:srgbClr val="1A4C99"/>
              </a:solidFill>
              <a:latin typeface="Arial"/>
              <a:ea typeface="Arial"/>
              <a:cs typeface="Arial"/>
              <a:sym typeface="Arial"/>
            </a:endParaRPr>
          </a:p>
        </p:txBody>
      </p:sp>
      <p:sp>
        <p:nvSpPr>
          <p:cNvPr id="4" name="CuadroTexto 3">
            <a:extLst>
              <a:ext uri="{FF2B5EF4-FFF2-40B4-BE49-F238E27FC236}">
                <a16:creationId xmlns:a16="http://schemas.microsoft.com/office/drawing/2014/main" id="{99B8CAEE-2E43-54D6-A792-07F6F3080642}"/>
              </a:ext>
            </a:extLst>
          </p:cNvPr>
          <p:cNvSpPr txBox="1"/>
          <p:nvPr/>
        </p:nvSpPr>
        <p:spPr>
          <a:xfrm>
            <a:off x="6012118" y="976200"/>
            <a:ext cx="2890233" cy="3323987"/>
          </a:xfrm>
          <a:prstGeom prst="rect">
            <a:avLst/>
          </a:prstGeom>
          <a:noFill/>
        </p:spPr>
        <p:txBody>
          <a:bodyPr wrap="square">
            <a:spAutoFit/>
          </a:bodyPr>
          <a:lstStyle/>
          <a:p>
            <a:pPr marL="342900" lvl="0" indent="-342900">
              <a:buSzPts val="1000"/>
              <a:buFont typeface="Symbol" panose="05050102010706020507" pitchFamily="18" charset="2"/>
              <a:buChar char=""/>
              <a:tabLst>
                <a:tab pos="457200" algn="l"/>
              </a:tabLst>
            </a:pPr>
            <a:r>
              <a:rPr lang="es-CO" b="1" kern="100" dirty="0">
                <a:effectLst/>
                <a:latin typeface="Aptos" panose="020B0004020202020204"/>
                <a:ea typeface="Aptos" panose="020B0004020202020204" pitchFamily="34" charset="0"/>
                <a:cs typeface="Times New Roman" panose="02020603050405020304" pitchFamily="18" charset="0"/>
              </a:rPr>
              <a:t>No des soluciones inmediatas.</a:t>
            </a:r>
            <a:r>
              <a:rPr lang="es-CO" kern="100" dirty="0">
                <a:effectLst/>
                <a:latin typeface="Aptos" panose="020B0004020202020204"/>
                <a:ea typeface="Aptos" panose="020B0004020202020204" pitchFamily="34" charset="0"/>
                <a:cs typeface="Times New Roman" panose="02020603050405020304" pitchFamily="18" charset="0"/>
              </a:rPr>
              <a:t> Pregunta primero qué cree la persona que debe hacer y comprende su visión.</a:t>
            </a:r>
          </a:p>
          <a:p>
            <a:pPr marL="342900" lvl="0" indent="-342900">
              <a:buSzPts val="1000"/>
              <a:buFont typeface="Symbol" panose="05050102010706020507" pitchFamily="18" charset="2"/>
              <a:buChar char=""/>
              <a:tabLst>
                <a:tab pos="457200" algn="l"/>
              </a:tabLst>
            </a:pPr>
            <a:r>
              <a:rPr lang="es-CO" b="1" kern="100" dirty="0">
                <a:effectLst/>
                <a:latin typeface="Aptos" panose="020B0004020202020204"/>
                <a:ea typeface="Aptos" panose="020B0004020202020204" pitchFamily="34" charset="0"/>
                <a:cs typeface="Times New Roman" panose="02020603050405020304" pitchFamily="18" charset="0"/>
              </a:rPr>
              <a:t>Si es motivacional:</a:t>
            </a:r>
            <a:r>
              <a:rPr lang="es-CO" kern="100" dirty="0">
                <a:effectLst/>
                <a:latin typeface="Aptos" panose="020B0004020202020204"/>
                <a:ea typeface="Aptos" panose="020B0004020202020204" pitchFamily="34" charset="0"/>
                <a:cs typeface="Times New Roman" panose="02020603050405020304" pitchFamily="18" charset="0"/>
              </a:rPr>
              <a:t> Escucha con empatía, refuerza el valor propio, modela y acompaña con ánimo.</a:t>
            </a:r>
          </a:p>
          <a:p>
            <a:pPr marL="342900" lvl="0" indent="-342900">
              <a:buSzPts val="1000"/>
              <a:buFont typeface="Symbol" panose="05050102010706020507" pitchFamily="18" charset="2"/>
              <a:buChar char=""/>
              <a:tabLst>
                <a:tab pos="457200" algn="l"/>
              </a:tabLst>
            </a:pPr>
            <a:r>
              <a:rPr lang="es-CO" b="1" kern="100" dirty="0">
                <a:effectLst/>
                <a:latin typeface="Aptos" panose="020B0004020202020204"/>
                <a:ea typeface="Aptos" panose="020B0004020202020204" pitchFamily="34" charset="0"/>
                <a:cs typeface="Times New Roman" panose="02020603050405020304" pitchFamily="18" charset="0"/>
              </a:rPr>
              <a:t>Si es educativo:</a:t>
            </a:r>
            <a:r>
              <a:rPr lang="es-CO" kern="100" dirty="0">
                <a:effectLst/>
                <a:latin typeface="Aptos" panose="020B0004020202020204"/>
                <a:ea typeface="Aptos" panose="020B0004020202020204" pitchFamily="34" charset="0"/>
                <a:cs typeface="Times New Roman" panose="02020603050405020304" pitchFamily="18" charset="0"/>
              </a:rPr>
              <a:t> Modela la acción, divide en pasos simples, ofrece práctica guiada y apoyo.</a:t>
            </a:r>
          </a:p>
          <a:p>
            <a:pPr marL="342900" lvl="0" indent="-342900">
              <a:buSzPts val="1000"/>
              <a:buFont typeface="Symbol" panose="05050102010706020507" pitchFamily="18" charset="2"/>
              <a:buChar char=""/>
              <a:tabLst>
                <a:tab pos="457200" algn="l"/>
              </a:tabLst>
            </a:pPr>
            <a:r>
              <a:rPr lang="es-CO" b="1" kern="100" dirty="0">
                <a:effectLst/>
                <a:latin typeface="Aptos" panose="020B0004020202020204"/>
                <a:ea typeface="Aptos" panose="020B0004020202020204" pitchFamily="34" charset="0"/>
                <a:cs typeface="Times New Roman" panose="02020603050405020304" pitchFamily="18" charset="0"/>
              </a:rPr>
              <a:t>Si es estratégico:</a:t>
            </a:r>
            <a:r>
              <a:rPr lang="es-CO" kern="100" dirty="0">
                <a:effectLst/>
                <a:latin typeface="Aptos" panose="020B0004020202020204"/>
                <a:ea typeface="Aptos" panose="020B0004020202020204" pitchFamily="34" charset="0"/>
                <a:cs typeface="Times New Roman" panose="02020603050405020304" pitchFamily="18" charset="0"/>
              </a:rPr>
              <a:t> Guía con preguntas, reflexiona juntos, analiza alternativas y promueve autoevaluación.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3"/>
          <p:cNvSpPr/>
          <p:nvPr/>
        </p:nvSpPr>
        <p:spPr>
          <a:xfrm>
            <a:off x="3316575" y="1219200"/>
            <a:ext cx="3759300" cy="3695700"/>
          </a:xfrm>
          <a:prstGeom prst="ellipse">
            <a:avLst/>
          </a:prstGeom>
          <a:noFill/>
          <a:ln w="28575" cap="flat" cmpd="sng">
            <a:solidFill>
              <a:srgbClr val="31538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43"/>
          <p:cNvSpPr/>
          <p:nvPr/>
        </p:nvSpPr>
        <p:spPr>
          <a:xfrm>
            <a:off x="4050993" y="988447"/>
            <a:ext cx="2150187" cy="752700"/>
          </a:xfrm>
          <a:prstGeom prst="roundRect">
            <a:avLst>
              <a:gd name="adj" fmla="val 16667"/>
            </a:avLst>
          </a:prstGeom>
          <a:solidFill>
            <a:srgbClr val="B3C6E7"/>
          </a:solidFill>
          <a:ln w="76200"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 sz="1900" b="0" i="0" u="none" strike="noStrike" cap="none" dirty="0">
                <a:solidFill>
                  <a:srgbClr val="EFEFEF"/>
                </a:solidFill>
                <a:latin typeface="Arial"/>
                <a:ea typeface="Arial"/>
                <a:cs typeface="Arial"/>
                <a:sym typeface="Arial"/>
              </a:rPr>
              <a:t>Paso 1</a:t>
            </a:r>
            <a:endParaRPr sz="1900" b="0" i="0" u="none" strike="noStrike" cap="none" dirty="0">
              <a:solidFill>
                <a:srgbClr val="EFEFE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 sz="1900" b="1" i="0" u="none" strike="noStrike" cap="none" dirty="0">
                <a:solidFill>
                  <a:srgbClr val="EFEFEF"/>
                </a:solidFill>
                <a:latin typeface="Arial"/>
                <a:ea typeface="Arial"/>
                <a:cs typeface="Arial"/>
                <a:sym typeface="Arial"/>
              </a:rPr>
              <a:t>Observar</a:t>
            </a:r>
            <a:endParaRPr sz="1900" b="1" i="0" u="none" strike="noStrike" cap="none" dirty="0">
              <a:solidFill>
                <a:srgbClr val="EFEFEF"/>
              </a:solidFill>
              <a:latin typeface="Arial"/>
              <a:ea typeface="Arial"/>
              <a:cs typeface="Arial"/>
              <a:sym typeface="Arial"/>
            </a:endParaRPr>
          </a:p>
        </p:txBody>
      </p:sp>
      <p:sp>
        <p:nvSpPr>
          <p:cNvPr id="251" name="Google Shape;251;p43"/>
          <p:cNvSpPr/>
          <p:nvPr/>
        </p:nvSpPr>
        <p:spPr>
          <a:xfrm>
            <a:off x="6044419" y="2242048"/>
            <a:ext cx="2150187" cy="752700"/>
          </a:xfrm>
          <a:prstGeom prst="roundRect">
            <a:avLst>
              <a:gd name="adj" fmla="val 16667"/>
            </a:avLst>
          </a:prstGeom>
          <a:solidFill>
            <a:srgbClr val="B3C6E7"/>
          </a:solidFill>
          <a:ln w="76200"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 sz="1900" b="0" i="0" u="none" strike="noStrike" cap="none">
                <a:solidFill>
                  <a:srgbClr val="EFEFEF"/>
                </a:solidFill>
                <a:latin typeface="Arial"/>
                <a:ea typeface="Arial"/>
                <a:cs typeface="Arial"/>
                <a:sym typeface="Arial"/>
              </a:rPr>
              <a:t>Paso 2</a:t>
            </a:r>
            <a:endParaRPr sz="1900" b="0" i="0" u="none" strike="noStrike" cap="none">
              <a:solidFill>
                <a:srgbClr val="EFEFE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 sz="1900" b="1" i="0" u="none" strike="noStrike" cap="none">
                <a:solidFill>
                  <a:srgbClr val="EFEFEF"/>
                </a:solidFill>
                <a:latin typeface="Arial"/>
                <a:ea typeface="Arial"/>
                <a:cs typeface="Arial"/>
                <a:sym typeface="Arial"/>
              </a:rPr>
              <a:t>Diagnosticar</a:t>
            </a:r>
            <a:endParaRPr sz="1900" b="1" i="0" u="none" strike="noStrike" cap="none">
              <a:solidFill>
                <a:srgbClr val="EFEFEF"/>
              </a:solidFill>
              <a:latin typeface="Arial"/>
              <a:ea typeface="Arial"/>
              <a:cs typeface="Arial"/>
              <a:sym typeface="Arial"/>
            </a:endParaRPr>
          </a:p>
        </p:txBody>
      </p:sp>
      <p:sp>
        <p:nvSpPr>
          <p:cNvPr id="252" name="Google Shape;252;p43"/>
          <p:cNvSpPr/>
          <p:nvPr/>
        </p:nvSpPr>
        <p:spPr>
          <a:xfrm>
            <a:off x="5816193" y="3662250"/>
            <a:ext cx="2150187" cy="752700"/>
          </a:xfrm>
          <a:prstGeom prst="roundRect">
            <a:avLst>
              <a:gd name="adj" fmla="val 16667"/>
            </a:avLst>
          </a:prstGeom>
          <a:solidFill>
            <a:srgbClr val="B3C6E7"/>
          </a:solidFill>
          <a:ln w="76200"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 sz="1900" b="0" i="0" u="none" strike="noStrike" cap="none">
                <a:solidFill>
                  <a:srgbClr val="EFEFEF"/>
                </a:solidFill>
                <a:latin typeface="Arial"/>
                <a:ea typeface="Arial"/>
                <a:cs typeface="Arial"/>
                <a:sym typeface="Arial"/>
              </a:rPr>
              <a:t>Paso 3</a:t>
            </a:r>
            <a:endParaRPr sz="1900" b="0" i="0" u="none" strike="noStrike" cap="none">
              <a:solidFill>
                <a:srgbClr val="EFEFE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 sz="1900" b="1" i="0" u="none" strike="noStrike" cap="none">
                <a:solidFill>
                  <a:srgbClr val="EFEFEF"/>
                </a:solidFill>
                <a:latin typeface="Arial"/>
                <a:ea typeface="Arial"/>
                <a:cs typeface="Arial"/>
                <a:sym typeface="Arial"/>
              </a:rPr>
              <a:t>Intervenir</a:t>
            </a:r>
            <a:endParaRPr sz="1900" b="1" i="0" u="none" strike="noStrike" cap="none">
              <a:solidFill>
                <a:srgbClr val="EFEFEF"/>
              </a:solidFill>
              <a:latin typeface="Arial"/>
              <a:ea typeface="Arial"/>
              <a:cs typeface="Arial"/>
              <a:sym typeface="Arial"/>
            </a:endParaRPr>
          </a:p>
        </p:txBody>
      </p:sp>
      <p:sp>
        <p:nvSpPr>
          <p:cNvPr id="253" name="Google Shape;253;p43"/>
          <p:cNvSpPr/>
          <p:nvPr/>
        </p:nvSpPr>
        <p:spPr>
          <a:xfrm>
            <a:off x="2513345" y="3662250"/>
            <a:ext cx="2150187" cy="752700"/>
          </a:xfrm>
          <a:prstGeom prst="roundRect">
            <a:avLst>
              <a:gd name="adj" fmla="val 16667"/>
            </a:avLst>
          </a:prstGeom>
          <a:solidFill>
            <a:srgbClr val="1A4C99"/>
          </a:solidFill>
          <a:ln w="76200"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 sz="1900" b="0" i="0" u="none" strike="noStrike" cap="none" dirty="0">
                <a:solidFill>
                  <a:srgbClr val="EFEFEF"/>
                </a:solidFill>
                <a:latin typeface="Arial"/>
                <a:ea typeface="Arial"/>
                <a:cs typeface="Arial"/>
                <a:sym typeface="Arial"/>
              </a:rPr>
              <a:t>Paso 4</a:t>
            </a:r>
            <a:endParaRPr sz="1900" b="0" i="0" u="none" strike="noStrike" cap="none" dirty="0">
              <a:solidFill>
                <a:srgbClr val="EFEFE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 sz="1900" b="1" i="0" u="none" strike="noStrike" cap="none" dirty="0">
                <a:solidFill>
                  <a:srgbClr val="EFEFEF"/>
                </a:solidFill>
                <a:latin typeface="Arial"/>
                <a:ea typeface="Arial"/>
                <a:cs typeface="Arial"/>
                <a:sym typeface="Arial"/>
              </a:rPr>
              <a:t>Reflexionar</a:t>
            </a:r>
            <a:endParaRPr sz="1900" b="1" i="0" u="none" strike="noStrike" cap="none" dirty="0">
              <a:solidFill>
                <a:srgbClr val="EFEFEF"/>
              </a:solidFill>
              <a:latin typeface="Arial"/>
              <a:ea typeface="Arial"/>
              <a:cs typeface="Arial"/>
              <a:sym typeface="Arial"/>
            </a:endParaRPr>
          </a:p>
        </p:txBody>
      </p:sp>
      <p:sp>
        <p:nvSpPr>
          <p:cNvPr id="254" name="Google Shape;254;p43"/>
          <p:cNvSpPr/>
          <p:nvPr/>
        </p:nvSpPr>
        <p:spPr>
          <a:xfrm>
            <a:off x="2178469" y="2228191"/>
            <a:ext cx="2410007" cy="752700"/>
          </a:xfrm>
          <a:prstGeom prst="roundRect">
            <a:avLst>
              <a:gd name="adj" fmla="val 16667"/>
            </a:avLst>
          </a:prstGeom>
          <a:solidFill>
            <a:srgbClr val="B3C6E7"/>
          </a:solidFill>
          <a:ln w="76200"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 sz="1900" b="0" i="0" u="none" strike="noStrike" cap="none" dirty="0">
                <a:solidFill>
                  <a:srgbClr val="EFEFEF"/>
                </a:solidFill>
                <a:latin typeface="Arial"/>
                <a:ea typeface="Arial"/>
                <a:cs typeface="Arial"/>
                <a:sym typeface="Arial"/>
              </a:rPr>
              <a:t>Paso 5</a:t>
            </a:r>
            <a:endParaRPr sz="1900" b="0" i="0" u="none" strike="noStrike" cap="none" dirty="0">
              <a:solidFill>
                <a:srgbClr val="EFEFE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700"/>
              <a:buFont typeface="Arial"/>
              <a:buNone/>
            </a:pPr>
            <a:r>
              <a:rPr lang="en" sz="1700" b="1" i="0" u="none" strike="noStrike" cap="none" dirty="0">
                <a:solidFill>
                  <a:srgbClr val="EFEFEF"/>
                </a:solidFill>
                <a:latin typeface="Arial"/>
                <a:ea typeface="Arial"/>
                <a:cs typeface="Arial"/>
                <a:sym typeface="Arial"/>
              </a:rPr>
              <a:t>Dar Seguimiento</a:t>
            </a:r>
            <a:endParaRPr sz="1700" b="1" i="0" u="none" strike="noStrike" cap="none" dirty="0">
              <a:solidFill>
                <a:srgbClr val="EFEFEF"/>
              </a:solidFill>
              <a:latin typeface="Arial"/>
              <a:ea typeface="Arial"/>
              <a:cs typeface="Arial"/>
              <a:sym typeface="Arial"/>
            </a:endParaRPr>
          </a:p>
        </p:txBody>
      </p:sp>
      <p:sp>
        <p:nvSpPr>
          <p:cNvPr id="255" name="Google Shape;255;p43"/>
          <p:cNvSpPr txBox="1"/>
          <p:nvPr/>
        </p:nvSpPr>
        <p:spPr>
          <a:xfrm>
            <a:off x="578700" y="228600"/>
            <a:ext cx="8001000" cy="6972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4100"/>
              <a:buFont typeface="Arial"/>
              <a:buNone/>
            </a:pPr>
            <a:r>
              <a:rPr lang="en" sz="3700" b="1" i="0" u="none" strike="noStrike" cap="none">
                <a:solidFill>
                  <a:srgbClr val="1A4C99"/>
                </a:solidFill>
                <a:latin typeface="Arial"/>
                <a:ea typeface="Arial"/>
                <a:cs typeface="Arial"/>
                <a:sym typeface="Arial"/>
              </a:rPr>
              <a:t>Proceso de coaching en 5 pasos </a:t>
            </a:r>
            <a:endParaRPr sz="1000" b="1" i="0" u="none" strike="noStrike" cap="none">
              <a:solidFill>
                <a:srgbClr val="1A4C99"/>
              </a:solidFill>
              <a:latin typeface="Arial"/>
              <a:ea typeface="Arial"/>
              <a:cs typeface="Arial"/>
              <a:sym typeface="Arial"/>
            </a:endParaRPr>
          </a:p>
        </p:txBody>
      </p:sp>
      <p:sp>
        <p:nvSpPr>
          <p:cNvPr id="3" name="CuadroTexto 2">
            <a:extLst>
              <a:ext uri="{FF2B5EF4-FFF2-40B4-BE49-F238E27FC236}">
                <a16:creationId xmlns:a16="http://schemas.microsoft.com/office/drawing/2014/main" id="{5F8165AA-2AED-7EF3-46A7-D68DE986717B}"/>
              </a:ext>
            </a:extLst>
          </p:cNvPr>
          <p:cNvSpPr txBox="1"/>
          <p:nvPr/>
        </p:nvSpPr>
        <p:spPr>
          <a:xfrm>
            <a:off x="172282" y="3346102"/>
            <a:ext cx="2253788" cy="1384995"/>
          </a:xfrm>
          <a:prstGeom prst="rect">
            <a:avLst/>
          </a:prstGeom>
          <a:noFill/>
        </p:spPr>
        <p:txBody>
          <a:bodyPr wrap="square">
            <a:spAutoFit/>
          </a:bodyPr>
          <a:lstStyle/>
          <a:p>
            <a:pPr algn="r"/>
            <a:r>
              <a:rPr lang="es-MX" dirty="0">
                <a:latin typeface="Aptos"/>
              </a:rPr>
              <a:t>Pide a la persona que resuma lo aprendido, identifique próximos pasos, retos y posibles soluciones, y acuerden cuándo retomarán la conversación.</a:t>
            </a:r>
            <a:endParaRPr lang="es-CO" dirty="0">
              <a:latin typeface="Apto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4"/>
          <p:cNvSpPr/>
          <p:nvPr/>
        </p:nvSpPr>
        <p:spPr>
          <a:xfrm>
            <a:off x="3498797" y="1066800"/>
            <a:ext cx="3759300" cy="3695700"/>
          </a:xfrm>
          <a:prstGeom prst="ellipse">
            <a:avLst/>
          </a:prstGeom>
          <a:noFill/>
          <a:ln w="28575" cap="flat" cmpd="sng">
            <a:solidFill>
              <a:srgbClr val="31538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44"/>
          <p:cNvSpPr/>
          <p:nvPr/>
        </p:nvSpPr>
        <p:spPr>
          <a:xfrm>
            <a:off x="4233215" y="836047"/>
            <a:ext cx="2150187" cy="752700"/>
          </a:xfrm>
          <a:prstGeom prst="roundRect">
            <a:avLst>
              <a:gd name="adj" fmla="val 16667"/>
            </a:avLst>
          </a:prstGeom>
          <a:solidFill>
            <a:srgbClr val="B3C6E7"/>
          </a:solidFill>
          <a:ln w="76200"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 sz="1900" b="0" i="0" u="none" strike="noStrike" cap="none">
                <a:solidFill>
                  <a:srgbClr val="EFEFEF"/>
                </a:solidFill>
                <a:latin typeface="Arial"/>
                <a:ea typeface="Arial"/>
                <a:cs typeface="Arial"/>
                <a:sym typeface="Arial"/>
              </a:rPr>
              <a:t>Paso 1</a:t>
            </a:r>
            <a:endParaRPr sz="1900" b="0" i="0" u="none" strike="noStrike" cap="none">
              <a:solidFill>
                <a:srgbClr val="EFEFE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 sz="1900" b="1" i="0" u="none" strike="noStrike" cap="none">
                <a:solidFill>
                  <a:srgbClr val="EFEFEF"/>
                </a:solidFill>
                <a:latin typeface="Arial"/>
                <a:ea typeface="Arial"/>
                <a:cs typeface="Arial"/>
                <a:sym typeface="Arial"/>
              </a:rPr>
              <a:t>Observar</a:t>
            </a:r>
            <a:endParaRPr sz="1900" b="1" i="0" u="none" strike="noStrike" cap="none">
              <a:solidFill>
                <a:srgbClr val="EFEFEF"/>
              </a:solidFill>
              <a:latin typeface="Arial"/>
              <a:ea typeface="Arial"/>
              <a:cs typeface="Arial"/>
              <a:sym typeface="Arial"/>
            </a:endParaRPr>
          </a:p>
        </p:txBody>
      </p:sp>
      <p:sp>
        <p:nvSpPr>
          <p:cNvPr id="263" name="Google Shape;263;p44"/>
          <p:cNvSpPr/>
          <p:nvPr/>
        </p:nvSpPr>
        <p:spPr>
          <a:xfrm>
            <a:off x="6226641" y="2089648"/>
            <a:ext cx="2150187" cy="752700"/>
          </a:xfrm>
          <a:prstGeom prst="roundRect">
            <a:avLst>
              <a:gd name="adj" fmla="val 16667"/>
            </a:avLst>
          </a:prstGeom>
          <a:solidFill>
            <a:srgbClr val="B3C6E7"/>
          </a:solidFill>
          <a:ln w="76200"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 sz="1900" b="0" i="0" u="none" strike="noStrike" cap="none">
                <a:solidFill>
                  <a:srgbClr val="EFEFEF"/>
                </a:solidFill>
                <a:latin typeface="Arial"/>
                <a:ea typeface="Arial"/>
                <a:cs typeface="Arial"/>
                <a:sym typeface="Arial"/>
              </a:rPr>
              <a:t>Paso 2</a:t>
            </a:r>
            <a:endParaRPr sz="1900" b="0" i="0" u="none" strike="noStrike" cap="none">
              <a:solidFill>
                <a:srgbClr val="EFEFE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 sz="1900" b="1" i="0" u="none" strike="noStrike" cap="none">
                <a:solidFill>
                  <a:srgbClr val="EFEFEF"/>
                </a:solidFill>
                <a:latin typeface="Arial"/>
                <a:ea typeface="Arial"/>
                <a:cs typeface="Arial"/>
                <a:sym typeface="Arial"/>
              </a:rPr>
              <a:t>Diagnosticar</a:t>
            </a:r>
            <a:endParaRPr sz="1900" b="1" i="0" u="none" strike="noStrike" cap="none">
              <a:solidFill>
                <a:srgbClr val="EFEFEF"/>
              </a:solidFill>
              <a:latin typeface="Arial"/>
              <a:ea typeface="Arial"/>
              <a:cs typeface="Arial"/>
              <a:sym typeface="Arial"/>
            </a:endParaRPr>
          </a:p>
        </p:txBody>
      </p:sp>
      <p:sp>
        <p:nvSpPr>
          <p:cNvPr id="264" name="Google Shape;264;p44"/>
          <p:cNvSpPr/>
          <p:nvPr/>
        </p:nvSpPr>
        <p:spPr>
          <a:xfrm>
            <a:off x="5998415" y="3509850"/>
            <a:ext cx="2150187" cy="752700"/>
          </a:xfrm>
          <a:prstGeom prst="roundRect">
            <a:avLst>
              <a:gd name="adj" fmla="val 16667"/>
            </a:avLst>
          </a:prstGeom>
          <a:solidFill>
            <a:srgbClr val="B3C6E7"/>
          </a:solidFill>
          <a:ln w="76200"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 sz="1900" b="0" i="0" u="none" strike="noStrike" cap="none">
                <a:solidFill>
                  <a:srgbClr val="EFEFEF"/>
                </a:solidFill>
                <a:latin typeface="Arial"/>
                <a:ea typeface="Arial"/>
                <a:cs typeface="Arial"/>
                <a:sym typeface="Arial"/>
              </a:rPr>
              <a:t>Paso 3</a:t>
            </a:r>
            <a:endParaRPr sz="1900" b="0" i="0" u="none" strike="noStrike" cap="none">
              <a:solidFill>
                <a:srgbClr val="EFEFE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 sz="1900" b="1" i="0" u="none" strike="noStrike" cap="none">
                <a:solidFill>
                  <a:srgbClr val="EFEFEF"/>
                </a:solidFill>
                <a:latin typeface="Arial"/>
                <a:ea typeface="Arial"/>
                <a:cs typeface="Arial"/>
                <a:sym typeface="Arial"/>
              </a:rPr>
              <a:t>Intervenir</a:t>
            </a:r>
            <a:endParaRPr sz="1900" b="1" i="0" u="none" strike="noStrike" cap="none">
              <a:solidFill>
                <a:srgbClr val="EFEFEF"/>
              </a:solidFill>
              <a:latin typeface="Arial"/>
              <a:ea typeface="Arial"/>
              <a:cs typeface="Arial"/>
              <a:sym typeface="Arial"/>
            </a:endParaRPr>
          </a:p>
        </p:txBody>
      </p:sp>
      <p:sp>
        <p:nvSpPr>
          <p:cNvPr id="265" name="Google Shape;265;p44"/>
          <p:cNvSpPr/>
          <p:nvPr/>
        </p:nvSpPr>
        <p:spPr>
          <a:xfrm>
            <a:off x="2695567" y="3509850"/>
            <a:ext cx="2150187" cy="752700"/>
          </a:xfrm>
          <a:prstGeom prst="roundRect">
            <a:avLst>
              <a:gd name="adj" fmla="val 16667"/>
            </a:avLst>
          </a:prstGeom>
          <a:solidFill>
            <a:srgbClr val="B3C6E7"/>
          </a:solidFill>
          <a:ln w="76200"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 sz="1900" b="0" i="0" u="none" strike="noStrike" cap="none">
                <a:solidFill>
                  <a:srgbClr val="EFEFEF"/>
                </a:solidFill>
                <a:latin typeface="Arial"/>
                <a:ea typeface="Arial"/>
                <a:cs typeface="Arial"/>
                <a:sym typeface="Arial"/>
              </a:rPr>
              <a:t>Paso 4</a:t>
            </a:r>
            <a:endParaRPr sz="1900" b="0" i="0" u="none" strike="noStrike" cap="none">
              <a:solidFill>
                <a:srgbClr val="EFEFE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 sz="1900" b="1" i="0" u="none" strike="noStrike" cap="none">
                <a:solidFill>
                  <a:srgbClr val="EFEFEF"/>
                </a:solidFill>
                <a:latin typeface="Arial"/>
                <a:ea typeface="Arial"/>
                <a:cs typeface="Arial"/>
                <a:sym typeface="Arial"/>
              </a:rPr>
              <a:t>Reflexionar</a:t>
            </a:r>
            <a:endParaRPr sz="1900" b="1" i="0" u="none" strike="noStrike" cap="none">
              <a:solidFill>
                <a:srgbClr val="EFEFEF"/>
              </a:solidFill>
              <a:latin typeface="Arial"/>
              <a:ea typeface="Arial"/>
              <a:cs typeface="Arial"/>
              <a:sym typeface="Arial"/>
            </a:endParaRPr>
          </a:p>
        </p:txBody>
      </p:sp>
      <p:sp>
        <p:nvSpPr>
          <p:cNvPr id="266" name="Google Shape;266;p44"/>
          <p:cNvSpPr/>
          <p:nvPr/>
        </p:nvSpPr>
        <p:spPr>
          <a:xfrm>
            <a:off x="2360691" y="2075791"/>
            <a:ext cx="2410007" cy="752700"/>
          </a:xfrm>
          <a:prstGeom prst="roundRect">
            <a:avLst>
              <a:gd name="adj" fmla="val 16667"/>
            </a:avLst>
          </a:prstGeom>
          <a:solidFill>
            <a:srgbClr val="1A4C99"/>
          </a:solidFill>
          <a:ln w="76200"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 sz="1900" b="0" i="0" u="none" strike="noStrike" cap="none">
                <a:solidFill>
                  <a:srgbClr val="EFEFEF"/>
                </a:solidFill>
                <a:latin typeface="Arial"/>
                <a:ea typeface="Arial"/>
                <a:cs typeface="Arial"/>
                <a:sym typeface="Arial"/>
              </a:rPr>
              <a:t>Paso 5</a:t>
            </a:r>
            <a:endParaRPr sz="1900" b="0" i="0" u="none" strike="noStrike" cap="none">
              <a:solidFill>
                <a:srgbClr val="EFEFE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700"/>
              <a:buFont typeface="Arial"/>
              <a:buNone/>
            </a:pPr>
            <a:r>
              <a:rPr lang="en" sz="1700" b="1" i="0" u="none" strike="noStrike" cap="none">
                <a:solidFill>
                  <a:srgbClr val="EFEFEF"/>
                </a:solidFill>
                <a:latin typeface="Arial"/>
                <a:ea typeface="Arial"/>
                <a:cs typeface="Arial"/>
                <a:sym typeface="Arial"/>
              </a:rPr>
              <a:t>Dar Seguimiento</a:t>
            </a:r>
            <a:endParaRPr sz="1700" b="1" i="0" u="none" strike="noStrike" cap="none">
              <a:solidFill>
                <a:srgbClr val="EFEFEF"/>
              </a:solidFill>
              <a:latin typeface="Arial"/>
              <a:ea typeface="Arial"/>
              <a:cs typeface="Arial"/>
              <a:sym typeface="Arial"/>
            </a:endParaRPr>
          </a:p>
        </p:txBody>
      </p:sp>
      <p:sp>
        <p:nvSpPr>
          <p:cNvPr id="267" name="Google Shape;267;p44"/>
          <p:cNvSpPr txBox="1"/>
          <p:nvPr/>
        </p:nvSpPr>
        <p:spPr>
          <a:xfrm>
            <a:off x="578700" y="228600"/>
            <a:ext cx="8001000" cy="6972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4100"/>
              <a:buFont typeface="Arial"/>
              <a:buNone/>
            </a:pPr>
            <a:r>
              <a:rPr lang="en" sz="3700" b="1" i="0" u="none" strike="noStrike" cap="none">
                <a:solidFill>
                  <a:srgbClr val="1A4C99"/>
                </a:solidFill>
                <a:latin typeface="Arial"/>
                <a:ea typeface="Arial"/>
                <a:cs typeface="Arial"/>
                <a:sym typeface="Arial"/>
              </a:rPr>
              <a:t>Proceso de coaching en 5 pasos </a:t>
            </a:r>
            <a:endParaRPr sz="1000" b="1" i="0" u="none" strike="noStrike" cap="none">
              <a:solidFill>
                <a:srgbClr val="1A4C99"/>
              </a:solidFill>
              <a:latin typeface="Arial"/>
              <a:ea typeface="Arial"/>
              <a:cs typeface="Arial"/>
              <a:sym typeface="Arial"/>
            </a:endParaRPr>
          </a:p>
        </p:txBody>
      </p:sp>
      <p:sp>
        <p:nvSpPr>
          <p:cNvPr id="4" name="CuadroTexto 3">
            <a:extLst>
              <a:ext uri="{FF2B5EF4-FFF2-40B4-BE49-F238E27FC236}">
                <a16:creationId xmlns:a16="http://schemas.microsoft.com/office/drawing/2014/main" id="{B5608FB0-FF27-563A-3869-C3900A0B9AA5}"/>
              </a:ext>
            </a:extLst>
          </p:cNvPr>
          <p:cNvSpPr txBox="1"/>
          <p:nvPr/>
        </p:nvSpPr>
        <p:spPr>
          <a:xfrm>
            <a:off x="112589" y="1349984"/>
            <a:ext cx="2248102" cy="3309304"/>
          </a:xfrm>
          <a:prstGeom prst="rect">
            <a:avLst/>
          </a:prstGeom>
          <a:noFill/>
        </p:spPr>
        <p:txBody>
          <a:bodyPr wrap="square">
            <a:spAutoFit/>
          </a:bodyPr>
          <a:lstStyle/>
          <a:p>
            <a:pPr marL="342900" lvl="0" indent="-342900">
              <a:lnSpc>
                <a:spcPct val="107000"/>
              </a:lnSpc>
              <a:buSzPts val="1000"/>
              <a:buFont typeface="Symbol" panose="05050102010706020507" pitchFamily="18" charset="2"/>
              <a:buChar char=""/>
              <a:tabLst>
                <a:tab pos="457200" algn="l"/>
              </a:tabLst>
            </a:pPr>
            <a:r>
              <a:rPr lang="es-CO" b="1" kern="100" dirty="0">
                <a:effectLst/>
                <a:latin typeface="Aptos" panose="020B0004020202020204"/>
                <a:ea typeface="Aptos" panose="020B0004020202020204" pitchFamily="34" charset="0"/>
                <a:cs typeface="Times New Roman" panose="02020603050405020304" pitchFamily="18" charset="0"/>
              </a:rPr>
              <a:t>Realiza seguimientos periódicos:</a:t>
            </a:r>
            <a:r>
              <a:rPr lang="es-CO" kern="100" dirty="0">
                <a:effectLst/>
                <a:latin typeface="Aptos" panose="020B0004020202020204"/>
                <a:ea typeface="Aptos" panose="020B0004020202020204" pitchFamily="34" charset="0"/>
                <a:cs typeface="Times New Roman" panose="02020603050405020304" pitchFamily="18" charset="0"/>
              </a:rPr>
              <a:t> Agenda revisiones para acompañar la implementación de la solución y detectar cambios en la situación.</a:t>
            </a:r>
          </a:p>
          <a:p>
            <a:pPr marL="342900" lvl="0" indent="-342900">
              <a:lnSpc>
                <a:spcPct val="107000"/>
              </a:lnSpc>
              <a:spcAft>
                <a:spcPts val="800"/>
              </a:spcAft>
              <a:buSzPts val="1000"/>
              <a:buFont typeface="Symbol" panose="05050102010706020507" pitchFamily="18" charset="2"/>
              <a:buChar char=""/>
              <a:tabLst>
                <a:tab pos="457200" algn="l"/>
              </a:tabLst>
            </a:pPr>
            <a:r>
              <a:rPr lang="es-CO" b="1" kern="100" dirty="0">
                <a:effectLst/>
                <a:latin typeface="Aptos" panose="020B0004020202020204"/>
                <a:ea typeface="Aptos" panose="020B0004020202020204" pitchFamily="34" charset="0"/>
                <a:cs typeface="Times New Roman" panose="02020603050405020304" pitchFamily="18" charset="0"/>
              </a:rPr>
              <a:t>Evalúa y ajusta:</a:t>
            </a:r>
            <a:r>
              <a:rPr lang="es-CO" kern="100" dirty="0">
                <a:effectLst/>
                <a:latin typeface="Aptos" panose="020B0004020202020204"/>
                <a:ea typeface="Aptos" panose="020B0004020202020204" pitchFamily="34" charset="0"/>
                <a:cs typeface="Times New Roman" panose="02020603050405020304" pitchFamily="18" charset="0"/>
              </a:rPr>
              <a:t> Verifica si el diagnóstico e intervención fueron efectivos. Celebra logros y ajusta si es necesario.</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aphicFrame>
        <p:nvGraphicFramePr>
          <p:cNvPr id="288" name="Google Shape;288;p46"/>
          <p:cNvGraphicFramePr/>
          <p:nvPr/>
        </p:nvGraphicFramePr>
        <p:xfrm>
          <a:off x="950345" y="508258"/>
          <a:ext cx="7467725" cy="3839350"/>
        </p:xfrm>
        <a:graphic>
          <a:graphicData uri="http://schemas.openxmlformats.org/drawingml/2006/table">
            <a:tbl>
              <a:tblPr>
                <a:noFill/>
                <a:tableStyleId>{FC35C93E-AF86-443B-BA12-A2ADCB5C879F}</a:tableStyleId>
              </a:tblPr>
              <a:tblGrid>
                <a:gridCol w="3872975">
                  <a:extLst>
                    <a:ext uri="{9D8B030D-6E8A-4147-A177-3AD203B41FA5}">
                      <a16:colId xmlns:a16="http://schemas.microsoft.com/office/drawing/2014/main" val="20000"/>
                    </a:ext>
                  </a:extLst>
                </a:gridCol>
                <a:gridCol w="3594750">
                  <a:extLst>
                    <a:ext uri="{9D8B030D-6E8A-4147-A177-3AD203B41FA5}">
                      <a16:colId xmlns:a16="http://schemas.microsoft.com/office/drawing/2014/main" val="20001"/>
                    </a:ext>
                  </a:extLst>
                </a:gridCol>
              </a:tblGrid>
              <a:tr h="587025">
                <a:tc>
                  <a:txBody>
                    <a:bodyPr/>
                    <a:lstStyle/>
                    <a:p>
                      <a:pPr marL="0" marR="0" lvl="0" indent="0" algn="ctr" rtl="0">
                        <a:lnSpc>
                          <a:spcPct val="100000"/>
                        </a:lnSpc>
                        <a:spcBef>
                          <a:spcPts val="0"/>
                        </a:spcBef>
                        <a:spcAft>
                          <a:spcPts val="0"/>
                        </a:spcAft>
                        <a:buClr>
                          <a:srgbClr val="FFFFFF"/>
                        </a:buClr>
                        <a:buSzPts val="1800"/>
                        <a:buFont typeface="Century Gothic"/>
                        <a:buNone/>
                      </a:pPr>
                      <a:r>
                        <a:rPr lang="en" sz="1600" b="1" u="none" strike="noStrike" cap="none">
                          <a:solidFill>
                            <a:srgbClr val="FFFFFF"/>
                          </a:solidFill>
                          <a:latin typeface="Arial"/>
                          <a:ea typeface="Arial"/>
                          <a:cs typeface="Arial"/>
                          <a:sym typeface="Arial"/>
                        </a:rPr>
                        <a:t>COACHING ES</a:t>
                      </a:r>
                      <a:endParaRPr sz="1600" u="none" strike="noStrike" cap="none">
                        <a:latin typeface="Arial"/>
                        <a:ea typeface="Arial"/>
                        <a:cs typeface="Arial"/>
                        <a:sym typeface="Arial"/>
                      </a:endParaRPr>
                    </a:p>
                  </a:txBody>
                  <a:tcPr marL="91450" marR="91450"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1A4C99"/>
                    </a:solidFill>
                  </a:tcPr>
                </a:tc>
                <a:tc>
                  <a:txBody>
                    <a:bodyPr/>
                    <a:lstStyle/>
                    <a:p>
                      <a:pPr marL="0" marR="0" lvl="0" indent="0" algn="ctr" rtl="0">
                        <a:lnSpc>
                          <a:spcPct val="100000"/>
                        </a:lnSpc>
                        <a:spcBef>
                          <a:spcPts val="0"/>
                        </a:spcBef>
                        <a:spcAft>
                          <a:spcPts val="0"/>
                        </a:spcAft>
                        <a:buClr>
                          <a:schemeClr val="lt1"/>
                        </a:buClr>
                        <a:buSzPts val="1800"/>
                        <a:buFont typeface="Century Gothic"/>
                        <a:buNone/>
                      </a:pPr>
                      <a:r>
                        <a:rPr lang="en" sz="1600" b="1" u="none" strike="noStrike" cap="none">
                          <a:solidFill>
                            <a:schemeClr val="lt1"/>
                          </a:solidFill>
                          <a:latin typeface="Arial"/>
                          <a:ea typeface="Arial"/>
                          <a:cs typeface="Arial"/>
                          <a:sym typeface="Arial"/>
                        </a:rPr>
                        <a:t>COACHING </a:t>
                      </a:r>
                      <a:r>
                        <a:rPr lang="en" sz="1600" b="1" u="sng" strike="noStrike" cap="none">
                          <a:solidFill>
                            <a:schemeClr val="lt1"/>
                          </a:solidFill>
                          <a:latin typeface="Arial"/>
                          <a:ea typeface="Arial"/>
                          <a:cs typeface="Arial"/>
                          <a:sym typeface="Arial"/>
                        </a:rPr>
                        <a:t>NO ES</a:t>
                      </a:r>
                      <a:endParaRPr sz="1600" b="1" u="sng" strike="noStrike" cap="none">
                        <a:solidFill>
                          <a:srgbClr val="FFFFFF"/>
                        </a:solidFill>
                        <a:latin typeface="Arial"/>
                        <a:ea typeface="Arial"/>
                        <a:cs typeface="Arial"/>
                        <a:sym typeface="Arial"/>
                      </a:endParaRPr>
                    </a:p>
                  </a:txBody>
                  <a:tcPr marL="91450" marR="91450"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33546"/>
                    </a:solidFill>
                  </a:tcPr>
                </a:tc>
                <a:extLst>
                  <a:ext uri="{0D108BD9-81ED-4DB2-BD59-A6C34878D82A}">
                    <a16:rowId xmlns:a16="http://schemas.microsoft.com/office/drawing/2014/main" val="10000"/>
                  </a:ext>
                </a:extLst>
              </a:tr>
              <a:tr h="509125">
                <a:tc>
                  <a:txBody>
                    <a:bodyPr/>
                    <a:lstStyle/>
                    <a:p>
                      <a:pPr marL="0" marR="0" lvl="0" indent="0" algn="ctr" rtl="0">
                        <a:lnSpc>
                          <a:spcPct val="100000"/>
                        </a:lnSpc>
                        <a:spcBef>
                          <a:spcPts val="0"/>
                        </a:spcBef>
                        <a:spcAft>
                          <a:spcPts val="0"/>
                        </a:spcAft>
                        <a:buClr>
                          <a:schemeClr val="lt2"/>
                        </a:buClr>
                        <a:buSzPts val="2100"/>
                        <a:buFont typeface="Century Gothic"/>
                        <a:buNone/>
                      </a:pPr>
                      <a:r>
                        <a:rPr lang="en" sz="2000" b="0" u="none" strike="noStrike" cap="none">
                          <a:solidFill>
                            <a:srgbClr val="1A4C99"/>
                          </a:solidFill>
                          <a:latin typeface="Arial"/>
                          <a:ea typeface="Arial"/>
                          <a:cs typeface="Arial"/>
                          <a:sym typeface="Arial"/>
                        </a:rPr>
                        <a:t>Hacer Preguntas</a:t>
                      </a:r>
                      <a:endParaRPr sz="2000" b="0" u="none" strike="noStrike" cap="none">
                        <a:solidFill>
                          <a:srgbClr val="1A4C99"/>
                        </a:solidFill>
                        <a:latin typeface="Arial"/>
                        <a:ea typeface="Arial"/>
                        <a:cs typeface="Arial"/>
                        <a:sym typeface="Arial"/>
                      </a:endParaRPr>
                    </a:p>
                  </a:txBody>
                  <a:tcPr marL="63525" marR="635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lt2"/>
                        </a:buClr>
                        <a:buSzPts val="1700"/>
                        <a:buFont typeface="Century Gothic"/>
                        <a:buNone/>
                      </a:pPr>
                      <a:r>
                        <a:rPr lang="en" sz="2000" b="0" u="none" strike="noStrike" cap="none">
                          <a:solidFill>
                            <a:srgbClr val="E33546"/>
                          </a:solidFill>
                          <a:latin typeface="Arial"/>
                          <a:ea typeface="Arial"/>
                          <a:cs typeface="Arial"/>
                          <a:sym typeface="Arial"/>
                        </a:rPr>
                        <a:t>Dar Consejo</a:t>
                      </a:r>
                      <a:endParaRPr sz="2000" b="0" u="none" strike="noStrike" cap="none">
                        <a:solidFill>
                          <a:srgbClr val="E33546"/>
                        </a:solidFill>
                        <a:latin typeface="Arial"/>
                        <a:ea typeface="Arial"/>
                        <a:cs typeface="Arial"/>
                        <a:sym typeface="Arial"/>
                      </a:endParaRPr>
                    </a:p>
                  </a:txBody>
                  <a:tcPr marL="63525" marR="635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821500">
                <a:tc>
                  <a:txBody>
                    <a:bodyPr/>
                    <a:lstStyle/>
                    <a:p>
                      <a:pPr marL="0" marR="0" lvl="0" indent="0" algn="ctr" rtl="0">
                        <a:lnSpc>
                          <a:spcPct val="100000"/>
                        </a:lnSpc>
                        <a:spcBef>
                          <a:spcPts val="0"/>
                        </a:spcBef>
                        <a:spcAft>
                          <a:spcPts val="0"/>
                        </a:spcAft>
                        <a:buClr>
                          <a:schemeClr val="lt2"/>
                        </a:buClr>
                        <a:buSzPts val="2100"/>
                        <a:buFont typeface="Century Gothic"/>
                        <a:buNone/>
                      </a:pPr>
                      <a:r>
                        <a:rPr lang="en" sz="2000" b="0" u="none" strike="noStrike" cap="none">
                          <a:solidFill>
                            <a:srgbClr val="1A4C99"/>
                          </a:solidFill>
                          <a:latin typeface="Arial"/>
                          <a:ea typeface="Arial"/>
                          <a:cs typeface="Arial"/>
                          <a:sym typeface="Arial"/>
                        </a:rPr>
                        <a:t>Escuchar atentamente </a:t>
                      </a:r>
                      <a:endParaRPr sz="2000" b="0" u="none" strike="noStrike" cap="none">
                        <a:solidFill>
                          <a:srgbClr val="1A4C99"/>
                        </a:solidFill>
                        <a:latin typeface="Arial"/>
                        <a:ea typeface="Arial"/>
                        <a:cs typeface="Arial"/>
                        <a:sym typeface="Arial"/>
                      </a:endParaRPr>
                    </a:p>
                    <a:p>
                      <a:pPr marL="0" marR="0" lvl="0" indent="0" algn="ctr" rtl="0">
                        <a:lnSpc>
                          <a:spcPct val="100000"/>
                        </a:lnSpc>
                        <a:spcBef>
                          <a:spcPts val="0"/>
                        </a:spcBef>
                        <a:spcAft>
                          <a:spcPts val="0"/>
                        </a:spcAft>
                        <a:buClr>
                          <a:schemeClr val="lt2"/>
                        </a:buClr>
                        <a:buSzPts val="2100"/>
                        <a:buFont typeface="Century Gothic"/>
                        <a:buNone/>
                      </a:pPr>
                      <a:r>
                        <a:rPr lang="en" sz="2000" b="0" u="none" strike="noStrike" cap="none">
                          <a:solidFill>
                            <a:srgbClr val="1A4C99"/>
                          </a:solidFill>
                          <a:latin typeface="Arial"/>
                          <a:ea typeface="Arial"/>
                          <a:cs typeface="Arial"/>
                          <a:sym typeface="Arial"/>
                        </a:rPr>
                        <a:t>(con cabeza y corazón)</a:t>
                      </a:r>
                      <a:endParaRPr sz="2000" b="0" u="none" strike="noStrike" cap="none">
                        <a:solidFill>
                          <a:srgbClr val="1A4C99"/>
                        </a:solidFill>
                        <a:latin typeface="Arial"/>
                        <a:ea typeface="Arial"/>
                        <a:cs typeface="Arial"/>
                        <a:sym typeface="Arial"/>
                      </a:endParaRPr>
                    </a:p>
                  </a:txBody>
                  <a:tcPr marL="63525" marR="635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lt2"/>
                        </a:buClr>
                        <a:buSzPts val="1700"/>
                        <a:buFont typeface="Century Gothic"/>
                        <a:buNone/>
                      </a:pPr>
                      <a:r>
                        <a:rPr lang="en" sz="2000" b="0" u="none" strike="noStrike" cap="none">
                          <a:solidFill>
                            <a:srgbClr val="E33546"/>
                          </a:solidFill>
                          <a:latin typeface="Arial"/>
                          <a:ea typeface="Arial"/>
                          <a:cs typeface="Arial"/>
                          <a:sym typeface="Arial"/>
                        </a:rPr>
                        <a:t>Ir con soluciones antes de realmente entender el problema </a:t>
                      </a:r>
                      <a:endParaRPr sz="2000" b="0" u="none" strike="noStrike" cap="none">
                        <a:solidFill>
                          <a:srgbClr val="E33546"/>
                        </a:solidFill>
                        <a:latin typeface="Arial"/>
                        <a:ea typeface="Arial"/>
                        <a:cs typeface="Arial"/>
                        <a:sym typeface="Arial"/>
                      </a:endParaRPr>
                    </a:p>
                  </a:txBody>
                  <a:tcPr marL="63525" marR="635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821500">
                <a:tc>
                  <a:txBody>
                    <a:bodyPr/>
                    <a:lstStyle/>
                    <a:p>
                      <a:pPr marL="0" marR="0" lvl="0" indent="0" algn="ctr" rtl="0">
                        <a:lnSpc>
                          <a:spcPct val="100000"/>
                        </a:lnSpc>
                        <a:spcBef>
                          <a:spcPts val="0"/>
                        </a:spcBef>
                        <a:spcAft>
                          <a:spcPts val="0"/>
                        </a:spcAft>
                        <a:buClr>
                          <a:schemeClr val="lt2"/>
                        </a:buClr>
                        <a:buSzPts val="2100"/>
                        <a:buFont typeface="Century Gothic"/>
                        <a:buNone/>
                      </a:pPr>
                      <a:r>
                        <a:rPr lang="en" sz="2000" b="0" u="none" strike="noStrike" cap="none">
                          <a:solidFill>
                            <a:srgbClr val="1A4C99"/>
                          </a:solidFill>
                          <a:latin typeface="Arial"/>
                          <a:ea typeface="Arial"/>
                          <a:cs typeface="Arial"/>
                          <a:sym typeface="Arial"/>
                        </a:rPr>
                        <a:t>Ayudar que el “coachee” </a:t>
                      </a:r>
                      <a:endParaRPr sz="2000" b="0" u="none" strike="noStrike" cap="none">
                        <a:solidFill>
                          <a:srgbClr val="1A4C99"/>
                        </a:solidFill>
                        <a:latin typeface="Arial"/>
                        <a:ea typeface="Arial"/>
                        <a:cs typeface="Arial"/>
                        <a:sym typeface="Arial"/>
                      </a:endParaRPr>
                    </a:p>
                    <a:p>
                      <a:pPr marL="0" marR="0" lvl="0" indent="0" algn="ctr" rtl="0">
                        <a:lnSpc>
                          <a:spcPct val="100000"/>
                        </a:lnSpc>
                        <a:spcBef>
                          <a:spcPts val="0"/>
                        </a:spcBef>
                        <a:spcAft>
                          <a:spcPts val="0"/>
                        </a:spcAft>
                        <a:buClr>
                          <a:schemeClr val="lt2"/>
                        </a:buClr>
                        <a:buSzPts val="2100"/>
                        <a:buFont typeface="Century Gothic"/>
                        <a:buNone/>
                      </a:pPr>
                      <a:r>
                        <a:rPr lang="en" sz="2000" b="0" u="none" strike="noStrike" cap="none">
                          <a:solidFill>
                            <a:srgbClr val="1A4C99"/>
                          </a:solidFill>
                          <a:latin typeface="Arial"/>
                          <a:ea typeface="Arial"/>
                          <a:cs typeface="Arial"/>
                          <a:sym typeface="Arial"/>
                        </a:rPr>
                        <a:t>explore su situación y reflexione sobre lo aprendido</a:t>
                      </a:r>
                      <a:endParaRPr sz="2000" b="0" u="none" strike="noStrike" cap="none">
                        <a:solidFill>
                          <a:srgbClr val="1A4C99"/>
                        </a:solidFill>
                        <a:latin typeface="Arial"/>
                        <a:ea typeface="Arial"/>
                        <a:cs typeface="Arial"/>
                        <a:sym typeface="Arial"/>
                      </a:endParaRPr>
                    </a:p>
                  </a:txBody>
                  <a:tcPr marL="63525" marR="635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lt2"/>
                        </a:buClr>
                        <a:buSzPts val="1700"/>
                        <a:buFont typeface="Century Gothic"/>
                        <a:buNone/>
                      </a:pPr>
                      <a:r>
                        <a:rPr lang="en" sz="2000" b="0" u="none" strike="noStrike" cap="none">
                          <a:solidFill>
                            <a:srgbClr val="E33546"/>
                          </a:solidFill>
                          <a:latin typeface="Arial"/>
                          <a:ea typeface="Arial"/>
                          <a:cs typeface="Arial"/>
                          <a:sym typeface="Arial"/>
                        </a:rPr>
                        <a:t>Encontrar la solución para el “coachee”</a:t>
                      </a:r>
                      <a:endParaRPr sz="2000" b="0" u="none" strike="noStrike" cap="none">
                        <a:solidFill>
                          <a:srgbClr val="E33546"/>
                        </a:solidFill>
                        <a:latin typeface="Arial"/>
                        <a:ea typeface="Arial"/>
                        <a:cs typeface="Arial"/>
                        <a:sym typeface="Arial"/>
                      </a:endParaRPr>
                    </a:p>
                  </a:txBody>
                  <a:tcPr marL="63525" marR="635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821500">
                <a:tc>
                  <a:txBody>
                    <a:bodyPr/>
                    <a:lstStyle/>
                    <a:p>
                      <a:pPr marL="0" marR="0" lvl="0" indent="0" algn="ctr" rtl="0">
                        <a:lnSpc>
                          <a:spcPct val="100000"/>
                        </a:lnSpc>
                        <a:spcBef>
                          <a:spcPts val="0"/>
                        </a:spcBef>
                        <a:spcAft>
                          <a:spcPts val="0"/>
                        </a:spcAft>
                        <a:buClr>
                          <a:schemeClr val="lt2"/>
                        </a:buClr>
                        <a:buSzPts val="2100"/>
                        <a:buFont typeface="Century Gothic"/>
                        <a:buNone/>
                      </a:pPr>
                      <a:r>
                        <a:rPr lang="en" sz="2000" b="0" u="none" strike="noStrike" cap="none">
                          <a:solidFill>
                            <a:srgbClr val="1A4C99"/>
                          </a:solidFill>
                          <a:latin typeface="Arial"/>
                          <a:ea typeface="Arial"/>
                          <a:cs typeface="Arial"/>
                          <a:sym typeface="Arial"/>
                        </a:rPr>
                        <a:t>Ayudar al “coachee” a pensar en opciones y decidir cuál quiere hacer </a:t>
                      </a:r>
                      <a:endParaRPr sz="2000" b="0" u="none" strike="noStrike" cap="none">
                        <a:solidFill>
                          <a:srgbClr val="1A4C99"/>
                        </a:solidFill>
                        <a:latin typeface="Arial"/>
                        <a:ea typeface="Arial"/>
                        <a:cs typeface="Arial"/>
                        <a:sym typeface="Arial"/>
                      </a:endParaRPr>
                    </a:p>
                  </a:txBody>
                  <a:tcPr marL="63525" marR="635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lt2"/>
                        </a:buClr>
                        <a:buSzPts val="1700"/>
                        <a:buFont typeface="Century Gothic"/>
                        <a:buNone/>
                      </a:pPr>
                      <a:r>
                        <a:rPr lang="en" sz="2000" b="0" u="none" strike="noStrike" cap="none">
                          <a:solidFill>
                            <a:srgbClr val="E33546"/>
                          </a:solidFill>
                          <a:latin typeface="Arial"/>
                          <a:ea typeface="Arial"/>
                          <a:cs typeface="Arial"/>
                          <a:sym typeface="Arial"/>
                        </a:rPr>
                        <a:t>Decir qué debe hacer el “coachee”</a:t>
                      </a:r>
                      <a:endParaRPr sz="2000" b="0" u="none" strike="noStrike" cap="none">
                        <a:solidFill>
                          <a:srgbClr val="E33546"/>
                        </a:solidFill>
                        <a:latin typeface="Arial"/>
                        <a:ea typeface="Arial"/>
                        <a:cs typeface="Arial"/>
                        <a:sym typeface="Arial"/>
                      </a:endParaRPr>
                    </a:p>
                  </a:txBody>
                  <a:tcPr marL="63525" marR="635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48" descr="Calendario&#10;&#10;El contenido generado por IA puede ser incorrecto."/>
          <p:cNvPicPr preferRelativeResize="0"/>
          <p:nvPr/>
        </p:nvPicPr>
        <p:blipFill rotWithShape="1">
          <a:blip r:embed="rId3">
            <a:alphaModFix/>
          </a:blip>
          <a:srcRect/>
          <a:stretch/>
        </p:blipFill>
        <p:spPr>
          <a:xfrm>
            <a:off x="1850" y="0"/>
            <a:ext cx="9140299" cy="5143500"/>
          </a:xfrm>
          <a:prstGeom prst="rect">
            <a:avLst/>
          </a:prstGeom>
          <a:noFill/>
          <a:ln>
            <a:noFill/>
          </a:ln>
        </p:spPr>
      </p:pic>
      <p:sp>
        <p:nvSpPr>
          <p:cNvPr id="304" name="Google Shape;304;p48"/>
          <p:cNvSpPr txBox="1">
            <a:spLocks noGrp="1"/>
          </p:cNvSpPr>
          <p:nvPr>
            <p:ph type="ctrTitle"/>
          </p:nvPr>
        </p:nvSpPr>
        <p:spPr>
          <a:xfrm>
            <a:off x="1147801" y="1545450"/>
            <a:ext cx="6848396" cy="20526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en" sz="7000" b="1">
                <a:solidFill>
                  <a:schemeClr val="lt1"/>
                </a:solidFill>
                <a:latin typeface="Arial"/>
                <a:ea typeface="Arial"/>
                <a:cs typeface="Arial"/>
                <a:sym typeface="Arial"/>
              </a:rPr>
              <a:t>LA NARRATIVA PÚBLICA</a:t>
            </a:r>
            <a:endParaRPr sz="7000" b="1">
              <a:solidFill>
                <a:schemeClr val="lt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0"/>
        <p:cNvGrpSpPr/>
        <p:nvPr/>
      </p:nvGrpSpPr>
      <p:grpSpPr>
        <a:xfrm>
          <a:off x="0" y="0"/>
          <a:ext cx="0" cy="0"/>
          <a:chOff x="0" y="0"/>
          <a:chExt cx="0" cy="0"/>
        </a:xfrm>
      </p:grpSpPr>
      <p:pic>
        <p:nvPicPr>
          <p:cNvPr id="331" name="Google Shape;331;p51" title="Formato PPT-02.png"/>
          <p:cNvPicPr preferRelativeResize="0"/>
          <p:nvPr/>
        </p:nvPicPr>
        <p:blipFill>
          <a:blip r:embed="rId3">
            <a:alphaModFix/>
          </a:blip>
          <a:stretch>
            <a:fillRect/>
          </a:stretch>
        </p:blipFill>
        <p:spPr>
          <a:xfrm>
            <a:off x="0" y="0"/>
            <a:ext cx="9144000" cy="5143500"/>
          </a:xfrm>
          <a:prstGeom prst="rect">
            <a:avLst/>
          </a:prstGeom>
          <a:noFill/>
          <a:ln>
            <a:noFill/>
          </a:ln>
        </p:spPr>
      </p:pic>
      <p:sp>
        <p:nvSpPr>
          <p:cNvPr id="332" name="Google Shape;332;p51"/>
          <p:cNvSpPr txBox="1">
            <a:spLocks noGrp="1"/>
          </p:cNvSpPr>
          <p:nvPr>
            <p:ph type="title"/>
          </p:nvPr>
        </p:nvSpPr>
        <p:spPr>
          <a:xfrm>
            <a:off x="311699" y="331612"/>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4400" b="1">
                <a:solidFill>
                  <a:srgbClr val="1A4C99"/>
                </a:solidFill>
                <a:latin typeface="Arial"/>
                <a:ea typeface="Arial"/>
                <a:cs typeface="Arial"/>
                <a:sym typeface="Arial"/>
              </a:rPr>
              <a:t>Historias como prácticas</a:t>
            </a:r>
            <a:br>
              <a:rPr lang="en" sz="4400" b="1">
                <a:solidFill>
                  <a:srgbClr val="1A4C99"/>
                </a:solidFill>
                <a:latin typeface="Arial"/>
                <a:ea typeface="Arial"/>
                <a:cs typeface="Arial"/>
                <a:sym typeface="Arial"/>
              </a:rPr>
            </a:br>
            <a:r>
              <a:rPr lang="en" sz="4400" b="1">
                <a:solidFill>
                  <a:srgbClr val="1A4C99"/>
                </a:solidFill>
                <a:latin typeface="Arial"/>
                <a:ea typeface="Arial"/>
                <a:cs typeface="Arial"/>
                <a:sym typeface="Arial"/>
              </a:rPr>
              <a:t>de liderazgo</a:t>
            </a:r>
            <a:endParaRPr sz="4400" b="1">
              <a:solidFill>
                <a:srgbClr val="1A4C99"/>
              </a:solidFill>
              <a:latin typeface="Arial"/>
              <a:ea typeface="Arial"/>
              <a:cs typeface="Arial"/>
              <a:sym typeface="Arial"/>
            </a:endParaRPr>
          </a:p>
        </p:txBody>
      </p:sp>
      <p:sp>
        <p:nvSpPr>
          <p:cNvPr id="333" name="Google Shape;333;p51"/>
          <p:cNvSpPr txBox="1">
            <a:spLocks noGrp="1"/>
          </p:cNvSpPr>
          <p:nvPr>
            <p:ph type="body" idx="1"/>
          </p:nvPr>
        </p:nvSpPr>
        <p:spPr>
          <a:xfrm>
            <a:off x="740640" y="1840048"/>
            <a:ext cx="7662719" cy="2179060"/>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Char char="●"/>
            </a:pPr>
            <a:r>
              <a:rPr lang="en">
                <a:solidFill>
                  <a:schemeClr val="dk1"/>
                </a:solidFill>
                <a:latin typeface="Arial"/>
                <a:ea typeface="Arial"/>
                <a:cs typeface="Arial"/>
                <a:sym typeface="Arial"/>
              </a:rPr>
              <a:t>Las historias responden a la pregunta “¿por qué?”</a:t>
            </a:r>
            <a:endParaRPr>
              <a:solidFill>
                <a:schemeClr val="dk1"/>
              </a:solidFill>
              <a:latin typeface="Arial"/>
              <a:ea typeface="Arial"/>
              <a:cs typeface="Arial"/>
              <a:sym typeface="Arial"/>
            </a:endParaRPr>
          </a:p>
          <a:p>
            <a:pPr marL="457200" lvl="0" indent="-342900" algn="l" rtl="0">
              <a:lnSpc>
                <a:spcPct val="100000"/>
              </a:lnSpc>
              <a:spcBef>
                <a:spcPts val="0"/>
              </a:spcBef>
              <a:spcAft>
                <a:spcPts val="0"/>
              </a:spcAft>
              <a:buSzPts val="1800"/>
              <a:buChar char="●"/>
            </a:pPr>
            <a:r>
              <a:rPr lang="en" b="1">
                <a:solidFill>
                  <a:schemeClr val="dk1"/>
                </a:solidFill>
                <a:latin typeface="Arial"/>
                <a:ea typeface="Arial"/>
                <a:cs typeface="Arial"/>
                <a:sym typeface="Arial"/>
              </a:rPr>
              <a:t>Las historias nos dan una oportunidad de compartir nuestros valores.</a:t>
            </a:r>
            <a:endParaRPr>
              <a:solidFill>
                <a:schemeClr val="dk1"/>
              </a:solidFill>
              <a:latin typeface="Arial"/>
              <a:ea typeface="Arial"/>
              <a:cs typeface="Arial"/>
              <a:sym typeface="Arial"/>
            </a:endParaRPr>
          </a:p>
          <a:p>
            <a:pPr marL="457200" lvl="0" indent="-342900" algn="l" rtl="0">
              <a:lnSpc>
                <a:spcPct val="100000"/>
              </a:lnSpc>
              <a:spcBef>
                <a:spcPts val="0"/>
              </a:spcBef>
              <a:spcAft>
                <a:spcPts val="0"/>
              </a:spcAft>
              <a:buSzPts val="1800"/>
              <a:buChar char="●"/>
            </a:pPr>
            <a:r>
              <a:rPr lang="en">
                <a:solidFill>
                  <a:schemeClr val="dk1"/>
                </a:solidFill>
                <a:latin typeface="Arial"/>
                <a:ea typeface="Arial"/>
                <a:cs typeface="Arial"/>
                <a:sym typeface="Arial"/>
              </a:rPr>
              <a:t>La narrativa está basada en el poder de un momento.</a:t>
            </a:r>
            <a:endParaRPr/>
          </a:p>
          <a:p>
            <a:pPr marL="457200" lvl="0" indent="-228600" algn="ctr" rtl="0">
              <a:lnSpc>
                <a:spcPct val="100000"/>
              </a:lnSpc>
              <a:spcBef>
                <a:spcPts val="0"/>
              </a:spcBef>
              <a:spcAft>
                <a:spcPts val="0"/>
              </a:spcAft>
              <a:buSzPts val="1800"/>
              <a:buNone/>
            </a:pPr>
            <a:endParaRPr>
              <a:solidFill>
                <a:schemeClr val="dk1"/>
              </a:solidFill>
              <a:latin typeface="Arial"/>
              <a:ea typeface="Arial"/>
              <a:cs typeface="Arial"/>
              <a:sym typeface="Arial"/>
            </a:endParaRPr>
          </a:p>
          <a:p>
            <a:pPr marL="0" lvl="0" indent="0" algn="ctr" rtl="0">
              <a:lnSpc>
                <a:spcPct val="100000"/>
              </a:lnSpc>
              <a:spcBef>
                <a:spcPts val="0"/>
              </a:spcBef>
              <a:spcAft>
                <a:spcPts val="0"/>
              </a:spcAft>
              <a:buSzPts val="1800"/>
              <a:buNone/>
            </a:pPr>
            <a:r>
              <a:rPr lang="en">
                <a:solidFill>
                  <a:schemeClr val="dk1"/>
                </a:solidFill>
                <a:latin typeface="Arial"/>
                <a:ea typeface="Arial"/>
                <a:cs typeface="Arial"/>
                <a:sym typeface="Arial"/>
              </a:rPr>
              <a:t>Todas las personas pueden aprender el arte de contar historias y pueden mover a otras personas con sus historias.</a:t>
            </a:r>
            <a:endParaRPr>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0"/>
          <p:cNvSpPr txBox="1">
            <a:spLocks noGrp="1"/>
          </p:cNvSpPr>
          <p:nvPr>
            <p:ph type="title"/>
          </p:nvPr>
        </p:nvSpPr>
        <p:spPr>
          <a:xfrm>
            <a:off x="628650" y="273844"/>
            <a:ext cx="7886700" cy="63132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dk1"/>
              </a:buClr>
              <a:buSzPts val="4800"/>
              <a:buFont typeface="Calibri"/>
              <a:buNone/>
            </a:pPr>
            <a:r>
              <a:rPr lang="en" sz="4800" b="1"/>
              <a:t>Objetivos del Taller</a:t>
            </a:r>
            <a:endParaRPr sz="4800" b="1"/>
          </a:p>
        </p:txBody>
      </p:sp>
      <p:sp>
        <p:nvSpPr>
          <p:cNvPr id="133" name="Google Shape;133;p30"/>
          <p:cNvSpPr txBox="1">
            <a:spLocks noGrp="1"/>
          </p:cNvSpPr>
          <p:nvPr>
            <p:ph type="body" idx="1"/>
          </p:nvPr>
        </p:nvSpPr>
        <p:spPr>
          <a:xfrm>
            <a:off x="628649" y="905164"/>
            <a:ext cx="8067675" cy="3621237"/>
          </a:xfrm>
          <a:prstGeom prst="rect">
            <a:avLst/>
          </a:prstGeom>
          <a:noFill/>
          <a:ln>
            <a:noFill/>
          </a:ln>
        </p:spPr>
        <p:txBody>
          <a:bodyPr spcFirstLastPara="1" wrap="square" lIns="91425" tIns="91425" rIns="91425" bIns="91425" anchor="t" anchorCtr="0">
            <a:noAutofit/>
          </a:bodyPr>
          <a:lstStyle/>
          <a:p>
            <a:pPr marL="355600" lvl="0" indent="-342900" algn="l" rtl="0">
              <a:lnSpc>
                <a:spcPct val="100000"/>
              </a:lnSpc>
              <a:spcBef>
                <a:spcPts val="0"/>
              </a:spcBef>
              <a:spcAft>
                <a:spcPts val="0"/>
              </a:spcAft>
              <a:buClr>
                <a:schemeClr val="dk1"/>
              </a:buClr>
              <a:buSzPts val="2000"/>
              <a:buChar char="•"/>
            </a:pPr>
            <a:r>
              <a:rPr lang="en" sz="2400" dirty="0">
                <a:solidFill>
                  <a:schemeClr val="dk1"/>
                </a:solidFill>
              </a:rPr>
              <a:t>Construir el poder de nuestro movimiento social.</a:t>
            </a:r>
            <a:endParaRPr sz="2400" dirty="0">
              <a:solidFill>
                <a:schemeClr val="dk1"/>
              </a:solidFill>
            </a:endParaRPr>
          </a:p>
          <a:p>
            <a:pPr marL="463550" lvl="0" indent="-196850" algn="l" rtl="0">
              <a:lnSpc>
                <a:spcPct val="100000"/>
              </a:lnSpc>
              <a:spcBef>
                <a:spcPts val="0"/>
              </a:spcBef>
              <a:spcAft>
                <a:spcPts val="0"/>
              </a:spcAft>
              <a:buSzPts val="1400"/>
              <a:buNone/>
            </a:pPr>
            <a:endParaRPr sz="2400" dirty="0">
              <a:solidFill>
                <a:schemeClr val="dk1"/>
              </a:solidFill>
            </a:endParaRPr>
          </a:p>
          <a:p>
            <a:pPr marL="355600" lvl="0" indent="-342900" algn="l" rtl="0">
              <a:lnSpc>
                <a:spcPct val="100000"/>
              </a:lnSpc>
              <a:spcBef>
                <a:spcPts val="0"/>
              </a:spcBef>
              <a:spcAft>
                <a:spcPts val="0"/>
              </a:spcAft>
              <a:buClr>
                <a:schemeClr val="dk1"/>
              </a:buClr>
              <a:buSzPts val="2000"/>
              <a:buChar char="•"/>
            </a:pPr>
            <a:r>
              <a:rPr lang="en" sz="2400" dirty="0">
                <a:solidFill>
                  <a:schemeClr val="dk1"/>
                </a:solidFill>
              </a:rPr>
              <a:t>Mejorar nuestra capacidad para organizarnos y ejercer el liderazgo. </a:t>
            </a:r>
            <a:endParaRPr sz="2400" dirty="0">
              <a:solidFill>
                <a:schemeClr val="dk1"/>
              </a:solidFill>
            </a:endParaRPr>
          </a:p>
          <a:p>
            <a:pPr marL="463550" lvl="0" indent="-196850" algn="l" rtl="0">
              <a:lnSpc>
                <a:spcPct val="100000"/>
              </a:lnSpc>
              <a:spcBef>
                <a:spcPts val="0"/>
              </a:spcBef>
              <a:spcAft>
                <a:spcPts val="0"/>
              </a:spcAft>
              <a:buSzPts val="1400"/>
              <a:buNone/>
            </a:pPr>
            <a:endParaRPr sz="2400" dirty="0">
              <a:solidFill>
                <a:schemeClr val="dk1"/>
              </a:solidFill>
            </a:endParaRPr>
          </a:p>
          <a:p>
            <a:pPr marL="355600" lvl="0" indent="-342900" algn="l" rtl="0">
              <a:lnSpc>
                <a:spcPct val="100000"/>
              </a:lnSpc>
              <a:spcBef>
                <a:spcPts val="0"/>
              </a:spcBef>
              <a:spcAft>
                <a:spcPts val="0"/>
              </a:spcAft>
              <a:buClr>
                <a:schemeClr val="dk1"/>
              </a:buClr>
              <a:buSzPts val="2000"/>
              <a:buChar char="•"/>
            </a:pPr>
            <a:r>
              <a:rPr lang="en" sz="2400" dirty="0">
                <a:solidFill>
                  <a:schemeClr val="dk1"/>
                </a:solidFill>
              </a:rPr>
              <a:t>Establecer relaciones transformadoras y sostenibles que hagan crecer nuestro movimiento</a:t>
            </a:r>
            <a:endParaRPr sz="2400" dirty="0">
              <a:solidFill>
                <a:schemeClr val="dk1"/>
              </a:solidFill>
            </a:endParaRPr>
          </a:p>
          <a:p>
            <a:pPr marL="463550" lvl="0" indent="-196850" algn="l" rtl="0">
              <a:lnSpc>
                <a:spcPct val="100000"/>
              </a:lnSpc>
              <a:spcBef>
                <a:spcPts val="0"/>
              </a:spcBef>
              <a:spcAft>
                <a:spcPts val="0"/>
              </a:spcAft>
              <a:buSzPts val="1400"/>
              <a:buNone/>
            </a:pPr>
            <a:endParaRPr sz="2400" dirty="0">
              <a:solidFill>
                <a:schemeClr val="dk1"/>
              </a:solidFill>
            </a:endParaRPr>
          </a:p>
          <a:p>
            <a:pPr marL="355600" lvl="0" indent="-342900" algn="l" rtl="0">
              <a:lnSpc>
                <a:spcPct val="100000"/>
              </a:lnSpc>
              <a:spcBef>
                <a:spcPts val="0"/>
              </a:spcBef>
              <a:spcAft>
                <a:spcPts val="0"/>
              </a:spcAft>
              <a:buClr>
                <a:schemeClr val="dk1"/>
              </a:buClr>
              <a:buSzPts val="2000"/>
              <a:buChar char="•"/>
            </a:pPr>
            <a:r>
              <a:rPr lang="en" sz="2400" dirty="0">
                <a:solidFill>
                  <a:schemeClr val="dk1"/>
                </a:solidFill>
              </a:rPr>
              <a:t>Fortalecer nuestras capacidades para desarrollar estrategias que potencien nuestro movimiento.</a:t>
            </a:r>
            <a:endParaRPr sz="2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8">
          <a:extLst>
            <a:ext uri="{FF2B5EF4-FFF2-40B4-BE49-F238E27FC236}">
              <a16:creationId xmlns:a16="http://schemas.microsoft.com/office/drawing/2014/main" id="{1556F42A-0D21-93FA-2E0E-2E70E5744D34}"/>
            </a:ext>
          </a:extLst>
        </p:cNvPr>
        <p:cNvGrpSpPr/>
        <p:nvPr/>
      </p:nvGrpSpPr>
      <p:grpSpPr>
        <a:xfrm>
          <a:off x="0" y="0"/>
          <a:ext cx="0" cy="0"/>
          <a:chOff x="0" y="0"/>
          <a:chExt cx="0" cy="0"/>
        </a:xfrm>
      </p:grpSpPr>
      <p:sp>
        <p:nvSpPr>
          <p:cNvPr id="309" name="Google Shape;309;p49">
            <a:extLst>
              <a:ext uri="{FF2B5EF4-FFF2-40B4-BE49-F238E27FC236}">
                <a16:creationId xmlns:a16="http://schemas.microsoft.com/office/drawing/2014/main" id="{A94AE29C-4EA3-A38E-4B10-E49ABFB89F84}"/>
              </a:ext>
            </a:extLst>
          </p:cNvPr>
          <p:cNvSpPr txBox="1">
            <a:spLocks noGrp="1"/>
          </p:cNvSpPr>
          <p:nvPr>
            <p:ph type="title"/>
          </p:nvPr>
        </p:nvSpPr>
        <p:spPr>
          <a:xfrm>
            <a:off x="628650" y="482644"/>
            <a:ext cx="7886700" cy="9942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1400"/>
              <a:buNone/>
            </a:pPr>
            <a:r>
              <a:rPr lang="en" sz="4400" b="1"/>
              <a:t>3 Preguntas de Rabino Hillel</a:t>
            </a:r>
            <a:endParaRPr sz="4400" b="1"/>
          </a:p>
        </p:txBody>
      </p:sp>
      <p:sp>
        <p:nvSpPr>
          <p:cNvPr id="310" name="Google Shape;310;p49">
            <a:extLst>
              <a:ext uri="{FF2B5EF4-FFF2-40B4-BE49-F238E27FC236}">
                <a16:creationId xmlns:a16="http://schemas.microsoft.com/office/drawing/2014/main" id="{FB51D2ED-7177-AC7C-1C71-3350FB0A6508}"/>
              </a:ext>
            </a:extLst>
          </p:cNvPr>
          <p:cNvSpPr txBox="1"/>
          <p:nvPr/>
        </p:nvSpPr>
        <p:spPr>
          <a:xfrm>
            <a:off x="424195" y="1973036"/>
            <a:ext cx="8295610" cy="2981100"/>
          </a:xfrm>
          <a:prstGeom prst="rect">
            <a:avLst/>
          </a:prstGeom>
          <a:noFill/>
          <a:ln>
            <a:noFill/>
          </a:ln>
        </p:spPr>
        <p:txBody>
          <a:bodyPr spcFirstLastPara="1" wrap="square" lIns="91425" tIns="45700" rIns="91425" bIns="45700" anchor="t" anchorCtr="0">
            <a:noAutofit/>
          </a:bodyPr>
          <a:lstStyle/>
          <a:p>
            <a:pPr marL="38100" marR="0" lvl="0" indent="0" algn="ctr" rtl="0">
              <a:lnSpc>
                <a:spcPct val="100000"/>
              </a:lnSpc>
              <a:spcBef>
                <a:spcPts val="0"/>
              </a:spcBef>
              <a:spcAft>
                <a:spcPts val="0"/>
              </a:spcAft>
              <a:buNone/>
            </a:pPr>
            <a:r>
              <a:rPr lang="en" sz="3000" b="0" i="0" u="none" strike="noStrike" cap="none">
                <a:solidFill>
                  <a:schemeClr val="dk1"/>
                </a:solidFill>
                <a:latin typeface="Arial"/>
                <a:ea typeface="Arial"/>
                <a:cs typeface="Arial"/>
                <a:sym typeface="Arial"/>
              </a:rPr>
              <a:t>Si no estoy para mí mismo, </a:t>
            </a:r>
            <a:r>
              <a:rPr lang="en" sz="3000" b="1" i="1" u="none" strike="noStrike" cap="none">
                <a:solidFill>
                  <a:schemeClr val="dk1"/>
                </a:solidFill>
                <a:latin typeface="Arial"/>
                <a:ea typeface="Arial"/>
                <a:cs typeface="Arial"/>
                <a:sym typeface="Arial"/>
              </a:rPr>
              <a:t>¿</a:t>
            </a:r>
            <a:r>
              <a:rPr lang="en" sz="3000" b="1" i="0" u="none" strike="noStrike" cap="none">
                <a:solidFill>
                  <a:schemeClr val="dk1"/>
                </a:solidFill>
                <a:latin typeface="Arial"/>
                <a:ea typeface="Arial"/>
                <a:cs typeface="Arial"/>
                <a:sym typeface="Arial"/>
              </a:rPr>
              <a:t>quién lo estará?</a:t>
            </a:r>
            <a:endParaRPr sz="3000" b="1" i="0" u="none" strike="noStrike" cap="none">
              <a:solidFill>
                <a:schemeClr val="dk1"/>
              </a:solidFill>
              <a:latin typeface="Arial"/>
              <a:ea typeface="Arial"/>
              <a:cs typeface="Arial"/>
              <a:sym typeface="Arial"/>
            </a:endParaRPr>
          </a:p>
          <a:p>
            <a:pPr marL="38100" marR="0" lvl="0" indent="0" algn="ctr" rtl="0">
              <a:lnSpc>
                <a:spcPct val="100000"/>
              </a:lnSpc>
              <a:spcBef>
                <a:spcPts val="480"/>
              </a:spcBef>
              <a:spcAft>
                <a:spcPts val="0"/>
              </a:spcAft>
              <a:buNone/>
            </a:pPr>
            <a:r>
              <a:rPr lang="en" sz="3000" b="0" i="0" u="none" strike="noStrike" cap="none">
                <a:solidFill>
                  <a:schemeClr val="dk1"/>
                </a:solidFill>
                <a:latin typeface="Arial"/>
                <a:ea typeface="Arial"/>
                <a:cs typeface="Arial"/>
                <a:sym typeface="Arial"/>
              </a:rPr>
              <a:t>Si sólo estoy para mi, </a:t>
            </a:r>
            <a:r>
              <a:rPr lang="en" sz="3000" b="1" i="1" u="none" strike="noStrike" cap="none">
                <a:solidFill>
                  <a:schemeClr val="dk1"/>
                </a:solidFill>
                <a:latin typeface="Arial"/>
                <a:ea typeface="Arial"/>
                <a:cs typeface="Arial"/>
                <a:sym typeface="Arial"/>
              </a:rPr>
              <a:t>¿</a:t>
            </a:r>
            <a:r>
              <a:rPr lang="en" sz="3000" b="1" i="0" u="none" strike="noStrike" cap="none">
                <a:solidFill>
                  <a:schemeClr val="dk1"/>
                </a:solidFill>
                <a:latin typeface="Arial"/>
                <a:ea typeface="Arial"/>
                <a:cs typeface="Arial"/>
                <a:sym typeface="Arial"/>
              </a:rPr>
              <a:t>qué soy?</a:t>
            </a:r>
            <a:endParaRPr sz="3000" b="1" i="0" u="none" strike="noStrike" cap="none">
              <a:solidFill>
                <a:schemeClr val="dk1"/>
              </a:solidFill>
              <a:latin typeface="Arial"/>
              <a:ea typeface="Arial"/>
              <a:cs typeface="Arial"/>
              <a:sym typeface="Arial"/>
            </a:endParaRPr>
          </a:p>
          <a:p>
            <a:pPr marL="38100" marR="0" lvl="0" indent="0" algn="ctr" rtl="0">
              <a:lnSpc>
                <a:spcPct val="100000"/>
              </a:lnSpc>
              <a:spcBef>
                <a:spcPts val="480"/>
              </a:spcBef>
              <a:spcAft>
                <a:spcPts val="0"/>
              </a:spcAft>
              <a:buNone/>
            </a:pPr>
            <a:r>
              <a:rPr lang="en" sz="3000" b="0" i="0" u="none" strike="noStrike" cap="none">
                <a:solidFill>
                  <a:schemeClr val="dk1"/>
                </a:solidFill>
                <a:latin typeface="Arial"/>
                <a:ea typeface="Arial"/>
                <a:cs typeface="Arial"/>
                <a:sym typeface="Arial"/>
              </a:rPr>
              <a:t>Si no es ahora, </a:t>
            </a:r>
            <a:r>
              <a:rPr lang="en" sz="3000" b="1" i="1" u="none" strike="noStrike" cap="none">
                <a:solidFill>
                  <a:schemeClr val="dk1"/>
                </a:solidFill>
                <a:latin typeface="Arial"/>
                <a:ea typeface="Arial"/>
                <a:cs typeface="Arial"/>
                <a:sym typeface="Arial"/>
              </a:rPr>
              <a:t>¿</a:t>
            </a:r>
            <a:r>
              <a:rPr lang="en" sz="3000" b="1" i="0" u="none" strike="noStrike" cap="none">
                <a:solidFill>
                  <a:schemeClr val="dk1"/>
                </a:solidFill>
                <a:latin typeface="Arial"/>
                <a:ea typeface="Arial"/>
                <a:cs typeface="Arial"/>
                <a:sym typeface="Arial"/>
              </a:rPr>
              <a:t>cuándo?</a:t>
            </a:r>
            <a:endParaRPr sz="3000" b="1"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446259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50"/>
          <p:cNvSpPr/>
          <p:nvPr/>
        </p:nvSpPr>
        <p:spPr>
          <a:xfrm>
            <a:off x="5380504" y="385873"/>
            <a:ext cx="2666100" cy="2652300"/>
          </a:xfrm>
          <a:prstGeom prst="ellipse">
            <a:avLst/>
          </a:prstGeom>
          <a:solidFill>
            <a:srgbClr val="1A4C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9CB2BD"/>
              </a:solidFill>
              <a:latin typeface="Arial"/>
              <a:ea typeface="Arial"/>
              <a:cs typeface="Arial"/>
              <a:sym typeface="Arial"/>
            </a:endParaRPr>
          </a:p>
        </p:txBody>
      </p:sp>
      <p:sp>
        <p:nvSpPr>
          <p:cNvPr id="316" name="Google Shape;316;p50"/>
          <p:cNvSpPr/>
          <p:nvPr/>
        </p:nvSpPr>
        <p:spPr>
          <a:xfrm>
            <a:off x="922626" y="416623"/>
            <a:ext cx="2696138" cy="2590800"/>
          </a:xfrm>
          <a:prstGeom prst="ellipse">
            <a:avLst/>
          </a:prstGeom>
          <a:solidFill>
            <a:srgbClr val="1A4C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50"/>
          <p:cNvSpPr txBox="1">
            <a:spLocks noGrp="1"/>
          </p:cNvSpPr>
          <p:nvPr>
            <p:ph type="title"/>
          </p:nvPr>
        </p:nvSpPr>
        <p:spPr>
          <a:xfrm>
            <a:off x="5107954" y="675523"/>
            <a:ext cx="3211200" cy="2073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800"/>
              <a:buNone/>
            </a:pPr>
            <a:r>
              <a:rPr lang="en" sz="2400">
                <a:solidFill>
                  <a:schemeClr val="lt1"/>
                </a:solidFill>
              </a:rPr>
              <a:t>HISTORIA DE</a:t>
            </a:r>
            <a:r>
              <a:rPr lang="en" sz="2800">
                <a:solidFill>
                  <a:schemeClr val="lt1"/>
                </a:solidFill>
              </a:rPr>
              <a:t> </a:t>
            </a:r>
            <a:br>
              <a:rPr lang="en" sz="2800">
                <a:solidFill>
                  <a:schemeClr val="lt1"/>
                </a:solidFill>
              </a:rPr>
            </a:br>
            <a:r>
              <a:rPr lang="en" sz="2600" b="1" i="1">
                <a:solidFill>
                  <a:schemeClr val="lt1"/>
                </a:solidFill>
              </a:rPr>
              <a:t>NOSOTROS</a:t>
            </a:r>
            <a:br>
              <a:rPr lang="en" sz="2600" b="1" i="1">
                <a:solidFill>
                  <a:schemeClr val="lt1"/>
                </a:solidFill>
              </a:rPr>
            </a:br>
            <a:r>
              <a:rPr lang="en" sz="1500" b="1" i="1">
                <a:solidFill>
                  <a:schemeClr val="lt1"/>
                </a:solidFill>
              </a:rPr>
              <a:t>VALORES COMPARTIDOS </a:t>
            </a:r>
            <a:br>
              <a:rPr lang="en" sz="1500" b="1" i="1">
                <a:solidFill>
                  <a:schemeClr val="lt1"/>
                </a:solidFill>
              </a:rPr>
            </a:br>
            <a:r>
              <a:rPr lang="en" sz="1500" b="1" i="1">
                <a:solidFill>
                  <a:schemeClr val="lt1"/>
                </a:solidFill>
              </a:rPr>
              <a:t>Y EXPERIENCIAS </a:t>
            </a:r>
            <a:br>
              <a:rPr lang="en" sz="1500" b="1" i="1">
                <a:solidFill>
                  <a:schemeClr val="lt1"/>
                </a:solidFill>
              </a:rPr>
            </a:br>
            <a:r>
              <a:rPr lang="en" sz="1500" b="1" i="1">
                <a:solidFill>
                  <a:schemeClr val="lt1"/>
                </a:solidFill>
              </a:rPr>
              <a:t>COMPARTIDAS </a:t>
            </a:r>
            <a:endParaRPr/>
          </a:p>
        </p:txBody>
      </p:sp>
      <p:sp>
        <p:nvSpPr>
          <p:cNvPr id="318" name="Google Shape;318;p50"/>
          <p:cNvSpPr/>
          <p:nvPr/>
        </p:nvSpPr>
        <p:spPr>
          <a:xfrm>
            <a:off x="3166201" y="2349648"/>
            <a:ext cx="2799000" cy="2652300"/>
          </a:xfrm>
          <a:prstGeom prst="ellipse">
            <a:avLst/>
          </a:prstGeom>
          <a:solidFill>
            <a:srgbClr val="1A4C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50"/>
          <p:cNvSpPr txBox="1"/>
          <p:nvPr/>
        </p:nvSpPr>
        <p:spPr>
          <a:xfrm>
            <a:off x="665095" y="825388"/>
            <a:ext cx="3211200" cy="207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EF7900"/>
              </a:buClr>
              <a:buSzPts val="4800"/>
              <a:buFont typeface="Avenir"/>
              <a:buNone/>
            </a:pPr>
            <a:r>
              <a:rPr lang="en" sz="2400" b="1" i="0" u="none" strike="noStrike" cap="none">
                <a:solidFill>
                  <a:schemeClr val="lt1"/>
                </a:solidFill>
                <a:latin typeface="Arial"/>
                <a:ea typeface="Arial"/>
                <a:cs typeface="Arial"/>
                <a:sym typeface="Arial"/>
              </a:rPr>
              <a:t>HISTORIA DE</a:t>
            </a:r>
            <a:r>
              <a:rPr lang="en" sz="2600" b="1" i="0" u="none" strike="noStrike" cap="none">
                <a:solidFill>
                  <a:schemeClr val="lt1"/>
                </a:solidFill>
                <a:latin typeface="Arial"/>
                <a:ea typeface="Arial"/>
                <a:cs typeface="Arial"/>
                <a:sym typeface="Arial"/>
              </a:rPr>
              <a:t> </a:t>
            </a:r>
            <a:endParaRPr/>
          </a:p>
          <a:p>
            <a:pPr marL="0" marR="0" lvl="0" indent="0" algn="ctr" rtl="0">
              <a:lnSpc>
                <a:spcPct val="100000"/>
              </a:lnSpc>
              <a:spcBef>
                <a:spcPts val="0"/>
              </a:spcBef>
              <a:spcAft>
                <a:spcPts val="0"/>
              </a:spcAft>
              <a:buClr>
                <a:srgbClr val="EF7900"/>
              </a:buClr>
              <a:buSzPts val="4800"/>
              <a:buFont typeface="Avenir"/>
              <a:buNone/>
            </a:pPr>
            <a:r>
              <a:rPr lang="en" sz="2600" b="1" i="1" u="none" strike="noStrike" cap="none">
                <a:solidFill>
                  <a:schemeClr val="lt1"/>
                </a:solidFill>
                <a:latin typeface="Arial"/>
                <a:ea typeface="Arial"/>
                <a:cs typeface="Arial"/>
                <a:sym typeface="Arial"/>
              </a:rPr>
              <a:t>SÍ MISMO</a:t>
            </a:r>
            <a:endParaRPr/>
          </a:p>
          <a:p>
            <a:pPr marL="0" marR="0" lvl="0" indent="0" algn="ctr" rtl="0">
              <a:lnSpc>
                <a:spcPct val="100000"/>
              </a:lnSpc>
              <a:spcBef>
                <a:spcPts val="0"/>
              </a:spcBef>
              <a:spcAft>
                <a:spcPts val="0"/>
              </a:spcAft>
              <a:buClr>
                <a:srgbClr val="EF7900"/>
              </a:buClr>
              <a:buSzPts val="4800"/>
              <a:buFont typeface="Avenir"/>
              <a:buNone/>
            </a:pPr>
            <a:r>
              <a:rPr lang="en" sz="1500" b="1" i="1" u="none" strike="noStrike" cap="none">
                <a:solidFill>
                  <a:schemeClr val="lt1"/>
                </a:solidFill>
                <a:latin typeface="Arial"/>
                <a:ea typeface="Arial"/>
                <a:cs typeface="Arial"/>
                <a:sym typeface="Arial"/>
              </a:rPr>
              <a:t>LLAMADO AL </a:t>
            </a:r>
            <a:endParaRPr/>
          </a:p>
          <a:p>
            <a:pPr marL="0" marR="0" lvl="0" indent="0" algn="ctr" rtl="0">
              <a:lnSpc>
                <a:spcPct val="100000"/>
              </a:lnSpc>
              <a:spcBef>
                <a:spcPts val="0"/>
              </a:spcBef>
              <a:spcAft>
                <a:spcPts val="0"/>
              </a:spcAft>
              <a:buClr>
                <a:srgbClr val="EF7900"/>
              </a:buClr>
              <a:buSzPts val="4800"/>
              <a:buFont typeface="Avenir"/>
              <a:buNone/>
            </a:pPr>
            <a:r>
              <a:rPr lang="en" sz="1500" b="1" i="1" u="none" strike="noStrike" cap="none">
                <a:solidFill>
                  <a:schemeClr val="lt1"/>
                </a:solidFill>
                <a:latin typeface="Arial"/>
                <a:ea typeface="Arial"/>
                <a:cs typeface="Arial"/>
                <a:sym typeface="Arial"/>
              </a:rPr>
              <a:t>LIDERAZGO </a:t>
            </a:r>
            <a:endParaRPr/>
          </a:p>
          <a:p>
            <a:pPr marL="0" marR="0" lvl="0" indent="0" algn="ctr" rtl="0">
              <a:lnSpc>
                <a:spcPct val="100000"/>
              </a:lnSpc>
              <a:spcBef>
                <a:spcPts val="0"/>
              </a:spcBef>
              <a:spcAft>
                <a:spcPts val="0"/>
              </a:spcAft>
              <a:buClr>
                <a:srgbClr val="EF7900"/>
              </a:buClr>
              <a:buSzPts val="4800"/>
              <a:buFont typeface="Avenir"/>
              <a:buNone/>
            </a:pPr>
            <a:endParaRPr sz="1500" b="1" i="0" u="none" strike="noStrike" cap="none">
              <a:solidFill>
                <a:schemeClr val="lt1"/>
              </a:solidFill>
              <a:latin typeface="Arial"/>
              <a:ea typeface="Arial"/>
              <a:cs typeface="Arial"/>
              <a:sym typeface="Arial"/>
            </a:endParaRPr>
          </a:p>
        </p:txBody>
      </p:sp>
      <p:sp>
        <p:nvSpPr>
          <p:cNvPr id="320" name="Google Shape;320;p50"/>
          <p:cNvSpPr txBox="1"/>
          <p:nvPr/>
        </p:nvSpPr>
        <p:spPr>
          <a:xfrm>
            <a:off x="2960101" y="2838735"/>
            <a:ext cx="3211200" cy="207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EF7900"/>
              </a:buClr>
              <a:buSzPts val="4800"/>
              <a:buFont typeface="Avenir"/>
              <a:buNone/>
            </a:pPr>
            <a:r>
              <a:rPr lang="en" sz="2400" b="1" i="0" u="none" strike="noStrike" cap="none">
                <a:solidFill>
                  <a:schemeClr val="lt1"/>
                </a:solidFill>
                <a:latin typeface="Arial"/>
                <a:ea typeface="Arial"/>
                <a:cs typeface="Arial"/>
                <a:sym typeface="Arial"/>
              </a:rPr>
              <a:t>HISTORIA DE</a:t>
            </a:r>
            <a:r>
              <a:rPr lang="en" sz="2600" b="1" i="0" u="none" strike="noStrike" cap="none">
                <a:solidFill>
                  <a:schemeClr val="lt1"/>
                </a:solidFill>
                <a:latin typeface="Arial"/>
                <a:ea typeface="Arial"/>
                <a:cs typeface="Arial"/>
                <a:sym typeface="Arial"/>
              </a:rPr>
              <a:t> </a:t>
            </a:r>
            <a:endParaRPr/>
          </a:p>
          <a:p>
            <a:pPr marL="0" marR="0" lvl="0" indent="0" algn="ctr" rtl="0">
              <a:lnSpc>
                <a:spcPct val="100000"/>
              </a:lnSpc>
              <a:spcBef>
                <a:spcPts val="0"/>
              </a:spcBef>
              <a:spcAft>
                <a:spcPts val="0"/>
              </a:spcAft>
              <a:buClr>
                <a:srgbClr val="EF7900"/>
              </a:buClr>
              <a:buSzPts val="4800"/>
              <a:buFont typeface="Avenir"/>
              <a:buNone/>
            </a:pPr>
            <a:r>
              <a:rPr lang="en" sz="2600" b="1" i="1" u="none" strike="noStrike" cap="none">
                <a:solidFill>
                  <a:schemeClr val="lt1"/>
                </a:solidFill>
                <a:latin typeface="Arial"/>
                <a:ea typeface="Arial"/>
                <a:cs typeface="Arial"/>
                <a:sym typeface="Arial"/>
              </a:rPr>
              <a:t>AHORA</a:t>
            </a:r>
            <a:endParaRPr/>
          </a:p>
          <a:p>
            <a:pPr marL="0" marR="0" lvl="0" indent="0" algn="ctr" rtl="0">
              <a:lnSpc>
                <a:spcPct val="100000"/>
              </a:lnSpc>
              <a:spcBef>
                <a:spcPts val="0"/>
              </a:spcBef>
              <a:spcAft>
                <a:spcPts val="0"/>
              </a:spcAft>
              <a:buClr>
                <a:srgbClr val="EF7900"/>
              </a:buClr>
              <a:buSzPts val="4800"/>
              <a:buFont typeface="Avenir"/>
              <a:buNone/>
            </a:pPr>
            <a:r>
              <a:rPr lang="en" sz="1500" b="1" i="1" u="none" strike="noStrike" cap="none">
                <a:solidFill>
                  <a:schemeClr val="lt1"/>
                </a:solidFill>
                <a:latin typeface="Arial"/>
                <a:ea typeface="Arial"/>
                <a:cs typeface="Arial"/>
                <a:sym typeface="Arial"/>
              </a:rPr>
              <a:t>ESTRATEGIA</a:t>
            </a:r>
            <a:endParaRPr/>
          </a:p>
          <a:p>
            <a:pPr marL="0" marR="0" lvl="0" indent="0" algn="ctr" rtl="0">
              <a:lnSpc>
                <a:spcPct val="100000"/>
              </a:lnSpc>
              <a:spcBef>
                <a:spcPts val="0"/>
              </a:spcBef>
              <a:spcAft>
                <a:spcPts val="0"/>
              </a:spcAft>
              <a:buClr>
                <a:srgbClr val="EF7900"/>
              </a:buClr>
              <a:buSzPts val="4800"/>
              <a:buFont typeface="Avenir"/>
              <a:buNone/>
            </a:pPr>
            <a:r>
              <a:rPr lang="en" sz="1500" b="1" i="1" u="none" strike="noStrike" cap="none">
                <a:solidFill>
                  <a:schemeClr val="lt1"/>
                </a:solidFill>
                <a:latin typeface="Arial"/>
                <a:ea typeface="Arial"/>
                <a:cs typeface="Arial"/>
                <a:sym typeface="Arial"/>
              </a:rPr>
              <a:t>Y ACCIÓN</a:t>
            </a:r>
            <a:endParaRPr/>
          </a:p>
          <a:p>
            <a:pPr marL="0" marR="0" lvl="0" indent="0" algn="ctr" rtl="0">
              <a:lnSpc>
                <a:spcPct val="100000"/>
              </a:lnSpc>
              <a:spcBef>
                <a:spcPts val="0"/>
              </a:spcBef>
              <a:spcAft>
                <a:spcPts val="0"/>
              </a:spcAft>
              <a:buClr>
                <a:srgbClr val="EF7900"/>
              </a:buClr>
              <a:buSzPts val="4800"/>
              <a:buFont typeface="Avenir"/>
              <a:buNone/>
            </a:pPr>
            <a:endParaRPr sz="1700" b="1" i="0" u="none" strike="noStrike" cap="none">
              <a:solidFill>
                <a:schemeClr val="lt1"/>
              </a:solidFill>
              <a:latin typeface="Arial"/>
              <a:ea typeface="Arial"/>
              <a:cs typeface="Arial"/>
              <a:sym typeface="Arial"/>
            </a:endParaRPr>
          </a:p>
        </p:txBody>
      </p:sp>
      <p:sp>
        <p:nvSpPr>
          <p:cNvPr id="321" name="Google Shape;321;p50"/>
          <p:cNvSpPr/>
          <p:nvPr/>
        </p:nvSpPr>
        <p:spPr>
          <a:xfrm rot="-3227064">
            <a:off x="2389257" y="3060765"/>
            <a:ext cx="483392" cy="1133354"/>
          </a:xfrm>
          <a:prstGeom prst="upDownArrow">
            <a:avLst>
              <a:gd name="adj1" fmla="val 50000"/>
              <a:gd name="adj2" fmla="val 50000"/>
            </a:avLst>
          </a:prstGeom>
          <a:solidFill>
            <a:srgbClr val="E3354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50"/>
          <p:cNvSpPr/>
          <p:nvPr/>
        </p:nvSpPr>
        <p:spPr>
          <a:xfrm rot="-7549875">
            <a:off x="6257890" y="2989021"/>
            <a:ext cx="483259" cy="1133465"/>
          </a:xfrm>
          <a:prstGeom prst="upDownArrow">
            <a:avLst>
              <a:gd name="adj1" fmla="val 50000"/>
              <a:gd name="adj2" fmla="val 50000"/>
            </a:avLst>
          </a:prstGeom>
          <a:solidFill>
            <a:srgbClr val="E3354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50"/>
          <p:cNvSpPr/>
          <p:nvPr/>
        </p:nvSpPr>
        <p:spPr>
          <a:xfrm rot="-5400000">
            <a:off x="4259175" y="530962"/>
            <a:ext cx="465900" cy="1670400"/>
          </a:xfrm>
          <a:prstGeom prst="upDownArrow">
            <a:avLst>
              <a:gd name="adj1" fmla="val 50000"/>
              <a:gd name="adj2" fmla="val 50000"/>
            </a:avLst>
          </a:prstGeom>
          <a:solidFill>
            <a:srgbClr val="E3354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50"/>
          <p:cNvSpPr txBox="1"/>
          <p:nvPr/>
        </p:nvSpPr>
        <p:spPr>
          <a:xfrm rot="2184916">
            <a:off x="2105828" y="3493412"/>
            <a:ext cx="1005778" cy="25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050" b="0" i="0" u="none" strike="noStrike" cap="none">
                <a:solidFill>
                  <a:schemeClr val="lt1"/>
                </a:solidFill>
                <a:latin typeface="Arial"/>
                <a:ea typeface="Arial"/>
                <a:cs typeface="Arial"/>
                <a:sym typeface="Arial"/>
              </a:rPr>
              <a:t>PROPÓSITO</a:t>
            </a:r>
            <a:endParaRPr sz="1050" b="0" i="0" u="none" strike="noStrike" cap="none">
              <a:solidFill>
                <a:schemeClr val="lt1"/>
              </a:solidFill>
              <a:latin typeface="Arial"/>
              <a:ea typeface="Arial"/>
              <a:cs typeface="Arial"/>
              <a:sym typeface="Arial"/>
            </a:endParaRPr>
          </a:p>
        </p:txBody>
      </p:sp>
      <p:sp>
        <p:nvSpPr>
          <p:cNvPr id="325" name="Google Shape;325;p50"/>
          <p:cNvSpPr txBox="1"/>
          <p:nvPr/>
        </p:nvSpPr>
        <p:spPr>
          <a:xfrm rot="1609">
            <a:off x="3851325" y="1231135"/>
            <a:ext cx="1281600"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Arial"/>
                <a:ea typeface="Arial"/>
                <a:cs typeface="Arial"/>
                <a:sym typeface="Arial"/>
              </a:rPr>
              <a:t>COMUNIDAD </a:t>
            </a:r>
            <a:endParaRPr sz="1200" b="0" i="0" u="none" strike="noStrike" cap="none">
              <a:solidFill>
                <a:schemeClr val="lt1"/>
              </a:solidFill>
              <a:latin typeface="Arial"/>
              <a:ea typeface="Arial"/>
              <a:cs typeface="Arial"/>
              <a:sym typeface="Arial"/>
            </a:endParaRPr>
          </a:p>
        </p:txBody>
      </p:sp>
      <p:sp>
        <p:nvSpPr>
          <p:cNvPr id="326" name="Google Shape;326;p50"/>
          <p:cNvSpPr txBox="1"/>
          <p:nvPr/>
        </p:nvSpPr>
        <p:spPr>
          <a:xfrm rot="-2187535">
            <a:off x="5844107" y="3417269"/>
            <a:ext cx="1310835"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Arial"/>
                <a:ea typeface="Arial"/>
                <a:cs typeface="Arial"/>
                <a:sym typeface="Arial"/>
              </a:rPr>
              <a:t>URGENCIA </a:t>
            </a:r>
            <a:endParaRPr sz="1200" b="0" i="0" u="none" strike="noStrike" cap="none">
              <a:solidFill>
                <a:schemeClr val="lt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3"/>
          <p:cNvSpPr txBox="1">
            <a:spLocks noGrp="1"/>
          </p:cNvSpPr>
          <p:nvPr>
            <p:ph type="title" idx="4294967295"/>
          </p:nvPr>
        </p:nvSpPr>
        <p:spPr>
          <a:xfrm>
            <a:off x="311150" y="714929"/>
            <a:ext cx="8521700" cy="571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4400" b="1">
                <a:solidFill>
                  <a:srgbClr val="1A4C99"/>
                </a:solidFill>
                <a:latin typeface="Arial"/>
                <a:ea typeface="Arial"/>
                <a:cs typeface="Arial"/>
                <a:sym typeface="Arial"/>
              </a:rPr>
              <a:t>HISTORIA DE SÍ MISMO</a:t>
            </a:r>
            <a:endParaRPr/>
          </a:p>
        </p:txBody>
      </p:sp>
      <p:sp>
        <p:nvSpPr>
          <p:cNvPr id="356" name="Google Shape;356;p53"/>
          <p:cNvSpPr txBox="1">
            <a:spLocks noGrp="1"/>
          </p:cNvSpPr>
          <p:nvPr>
            <p:ph type="body" idx="4294967295"/>
          </p:nvPr>
        </p:nvSpPr>
        <p:spPr>
          <a:xfrm>
            <a:off x="977900" y="1393419"/>
            <a:ext cx="7188200" cy="34163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800"/>
              </a:spcBef>
              <a:spcAft>
                <a:spcPts val="0"/>
              </a:spcAft>
              <a:buSzPts val="1800"/>
              <a:buNone/>
            </a:pPr>
            <a:r>
              <a:rPr lang="en" sz="2500" b="1">
                <a:solidFill>
                  <a:srgbClr val="E33546"/>
                </a:solidFill>
                <a:latin typeface="Arial"/>
                <a:ea typeface="Arial"/>
                <a:cs typeface="Arial"/>
                <a:sym typeface="Arial"/>
              </a:rPr>
              <a:t>¿Por qué hago lo que hago?</a:t>
            </a:r>
            <a:endParaRPr sz="2500" b="1">
              <a:solidFill>
                <a:srgbClr val="E33546"/>
              </a:solidFill>
              <a:latin typeface="Arial"/>
              <a:ea typeface="Arial"/>
              <a:cs typeface="Arial"/>
              <a:sym typeface="Arial"/>
            </a:endParaRPr>
          </a:p>
          <a:p>
            <a:pPr marL="0" lvl="0" indent="0" algn="ctr" rtl="0">
              <a:lnSpc>
                <a:spcPct val="100000"/>
              </a:lnSpc>
              <a:spcBef>
                <a:spcPts val="800"/>
              </a:spcBef>
              <a:spcAft>
                <a:spcPts val="0"/>
              </a:spcAft>
              <a:buSzPts val="1800"/>
              <a:buNone/>
            </a:pPr>
            <a:endParaRPr sz="2500">
              <a:solidFill>
                <a:srgbClr val="E33546"/>
              </a:solidFill>
              <a:latin typeface="Arial"/>
              <a:ea typeface="Arial"/>
              <a:cs typeface="Arial"/>
              <a:sym typeface="Arial"/>
            </a:endParaRPr>
          </a:p>
          <a:p>
            <a:pPr marL="0" lvl="0" indent="0" algn="ctr" rtl="0">
              <a:lnSpc>
                <a:spcPct val="100000"/>
              </a:lnSpc>
              <a:spcBef>
                <a:spcPts val="800"/>
              </a:spcBef>
              <a:spcAft>
                <a:spcPts val="1600"/>
              </a:spcAft>
              <a:buSzPts val="1800"/>
              <a:buNone/>
            </a:pPr>
            <a:r>
              <a:rPr lang="en" sz="2500">
                <a:solidFill>
                  <a:srgbClr val="E33546"/>
                </a:solidFill>
                <a:latin typeface="Arial"/>
                <a:ea typeface="Arial"/>
                <a:cs typeface="Arial"/>
                <a:sym typeface="Arial"/>
              </a:rPr>
              <a:t>Que </a:t>
            </a:r>
            <a:r>
              <a:rPr lang="en" sz="2500" b="1">
                <a:solidFill>
                  <a:srgbClr val="E33546"/>
                </a:solidFill>
                <a:latin typeface="Arial"/>
                <a:ea typeface="Arial"/>
                <a:cs typeface="Arial"/>
                <a:sym typeface="Arial"/>
              </a:rPr>
              <a:t>momentos específicos</a:t>
            </a:r>
            <a:r>
              <a:rPr lang="en" sz="2500">
                <a:solidFill>
                  <a:srgbClr val="E33546"/>
                </a:solidFill>
                <a:latin typeface="Arial"/>
                <a:ea typeface="Arial"/>
                <a:cs typeface="Arial"/>
                <a:sym typeface="Arial"/>
              </a:rPr>
              <a:t> de mi vida puedo recordar para que las personas que me escuchan sepan cuales son </a:t>
            </a:r>
            <a:r>
              <a:rPr lang="en" sz="2500" b="1">
                <a:solidFill>
                  <a:srgbClr val="E33546"/>
                </a:solidFill>
                <a:latin typeface="Arial"/>
                <a:ea typeface="Arial"/>
                <a:cs typeface="Arial"/>
                <a:sym typeface="Arial"/>
              </a:rPr>
              <a:t>mis valores</a:t>
            </a:r>
            <a:r>
              <a:rPr lang="en" sz="2500">
                <a:solidFill>
                  <a:srgbClr val="E33546"/>
                </a:solidFill>
                <a:latin typeface="Arial"/>
                <a:ea typeface="Arial"/>
                <a:cs typeface="Arial"/>
                <a:sym typeface="Arial"/>
              </a:rPr>
              <a:t> y cómo esos valores se formaron?</a:t>
            </a:r>
            <a:br>
              <a:rPr lang="en" sz="2500">
                <a:solidFill>
                  <a:srgbClr val="E33546"/>
                </a:solidFill>
                <a:latin typeface="Arial"/>
                <a:ea typeface="Arial"/>
                <a:cs typeface="Arial"/>
                <a:sym typeface="Arial"/>
              </a:rPr>
            </a:br>
            <a:endParaRPr sz="2500">
              <a:solidFill>
                <a:srgbClr val="E33546"/>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54"/>
          <p:cNvPicPr preferRelativeResize="0"/>
          <p:nvPr/>
        </p:nvPicPr>
        <p:blipFill rotWithShape="1">
          <a:blip r:embed="rId3">
            <a:alphaModFix/>
          </a:blip>
          <a:srcRect b="10441"/>
          <a:stretch/>
        </p:blipFill>
        <p:spPr>
          <a:xfrm flipH="1">
            <a:off x="-1" y="0"/>
            <a:ext cx="9143999" cy="5143500"/>
          </a:xfrm>
          <a:prstGeom prst="rect">
            <a:avLst/>
          </a:prstGeom>
          <a:noFill/>
          <a:ln>
            <a:noFill/>
          </a:ln>
        </p:spPr>
      </p:pic>
      <p:sp>
        <p:nvSpPr>
          <p:cNvPr id="363" name="Google Shape;363;p54"/>
          <p:cNvSpPr txBox="1"/>
          <p:nvPr/>
        </p:nvSpPr>
        <p:spPr>
          <a:xfrm>
            <a:off x="528326" y="1543250"/>
            <a:ext cx="2817600" cy="561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 sz="3200" b="1" i="0" u="none" strike="noStrike" cap="none">
                <a:solidFill>
                  <a:srgbClr val="1A4C99"/>
                </a:solidFill>
                <a:latin typeface="Arial"/>
                <a:ea typeface="Arial"/>
                <a:cs typeface="Arial"/>
                <a:sym typeface="Arial"/>
              </a:rPr>
              <a:t>PERSONAJE</a:t>
            </a:r>
            <a:endParaRPr sz="1000" b="0" i="0" u="none" strike="noStrike" cap="none">
              <a:solidFill>
                <a:srgbClr val="1A4C99"/>
              </a:solidFill>
              <a:latin typeface="Arial"/>
              <a:ea typeface="Arial"/>
              <a:cs typeface="Arial"/>
              <a:sym typeface="Arial"/>
            </a:endParaRPr>
          </a:p>
        </p:txBody>
      </p:sp>
      <p:sp>
        <p:nvSpPr>
          <p:cNvPr id="364" name="Google Shape;364;p54"/>
          <p:cNvSpPr txBox="1"/>
          <p:nvPr/>
        </p:nvSpPr>
        <p:spPr>
          <a:xfrm>
            <a:off x="7532399" y="1834"/>
            <a:ext cx="1671900" cy="561662"/>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 sz="3200" b="1" i="0" u="none" strike="noStrike" cap="none" dirty="0">
                <a:solidFill>
                  <a:srgbClr val="1A4C99"/>
                </a:solidFill>
                <a:latin typeface="Arial"/>
                <a:ea typeface="Arial"/>
                <a:cs typeface="Arial"/>
                <a:sym typeface="Arial"/>
              </a:rPr>
              <a:t>TRAMA</a:t>
            </a:r>
            <a:endParaRPr sz="1000" b="0" i="0" u="none" strike="noStrike" cap="none" dirty="0">
              <a:solidFill>
                <a:srgbClr val="1A4C99"/>
              </a:solidFill>
              <a:latin typeface="Arial"/>
              <a:ea typeface="Arial"/>
              <a:cs typeface="Arial"/>
              <a:sym typeface="Arial"/>
            </a:endParaRPr>
          </a:p>
        </p:txBody>
      </p:sp>
      <p:sp>
        <p:nvSpPr>
          <p:cNvPr id="365" name="Google Shape;365;p54"/>
          <p:cNvSpPr txBox="1"/>
          <p:nvPr/>
        </p:nvSpPr>
        <p:spPr>
          <a:xfrm>
            <a:off x="7750457" y="2586320"/>
            <a:ext cx="1611600" cy="346218"/>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1800" b="1" i="0" u="none" strike="noStrike" cap="none" dirty="0">
                <a:solidFill>
                  <a:schemeClr val="dk1"/>
                </a:solidFill>
                <a:latin typeface="Arial"/>
                <a:ea typeface="Arial"/>
                <a:cs typeface="Arial"/>
                <a:sym typeface="Arial"/>
              </a:rPr>
              <a:t>RESULTADO</a:t>
            </a:r>
            <a:endParaRPr sz="1000" b="0" i="0" u="none" strike="noStrike" cap="none" dirty="0">
              <a:solidFill>
                <a:schemeClr val="dk1"/>
              </a:solidFill>
              <a:latin typeface="Arial"/>
              <a:ea typeface="Arial"/>
              <a:cs typeface="Arial"/>
              <a:sym typeface="Arial"/>
            </a:endParaRPr>
          </a:p>
        </p:txBody>
      </p:sp>
      <p:sp>
        <p:nvSpPr>
          <p:cNvPr id="366" name="Google Shape;366;p54"/>
          <p:cNvSpPr txBox="1"/>
          <p:nvPr/>
        </p:nvSpPr>
        <p:spPr>
          <a:xfrm>
            <a:off x="7773601" y="4521817"/>
            <a:ext cx="2079900" cy="500107"/>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 sz="2800" b="1" i="0" u="none" strike="noStrike" cap="none" dirty="0">
                <a:solidFill>
                  <a:srgbClr val="1A4C99"/>
                </a:solidFill>
                <a:latin typeface="Arial"/>
                <a:ea typeface="Arial"/>
                <a:cs typeface="Arial"/>
                <a:sym typeface="Arial"/>
              </a:rPr>
              <a:t>MORAL</a:t>
            </a:r>
            <a:endParaRPr sz="2400" b="1" i="0" u="none" strike="noStrike" cap="none" dirty="0">
              <a:solidFill>
                <a:srgbClr val="1A4C99"/>
              </a:solidFill>
              <a:latin typeface="Arial"/>
              <a:ea typeface="Arial"/>
              <a:cs typeface="Arial"/>
              <a:sym typeface="Arial"/>
            </a:endParaRPr>
          </a:p>
        </p:txBody>
      </p:sp>
      <p:sp>
        <p:nvSpPr>
          <p:cNvPr id="367" name="Google Shape;367;p54"/>
          <p:cNvSpPr txBox="1"/>
          <p:nvPr/>
        </p:nvSpPr>
        <p:spPr>
          <a:xfrm>
            <a:off x="4614189" y="521755"/>
            <a:ext cx="1508400" cy="346218"/>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1800" b="1" i="0" u="none" strike="noStrike" cap="none" dirty="0">
                <a:solidFill>
                  <a:schemeClr val="dk1"/>
                </a:solidFill>
                <a:latin typeface="Arial"/>
                <a:ea typeface="Arial"/>
                <a:cs typeface="Arial"/>
                <a:sym typeface="Arial"/>
              </a:rPr>
              <a:t>DESAFÍO</a:t>
            </a:r>
            <a:endParaRPr sz="1000" b="0" i="0" u="none" strike="noStrike" cap="none" dirty="0">
              <a:solidFill>
                <a:schemeClr val="dk1"/>
              </a:solidFill>
              <a:latin typeface="Arial"/>
              <a:ea typeface="Arial"/>
              <a:cs typeface="Arial"/>
              <a:sym typeface="Arial"/>
            </a:endParaRPr>
          </a:p>
        </p:txBody>
      </p:sp>
      <p:sp>
        <p:nvSpPr>
          <p:cNvPr id="368" name="Google Shape;368;p54"/>
          <p:cNvSpPr/>
          <p:nvPr/>
        </p:nvSpPr>
        <p:spPr>
          <a:xfrm rot="7339565">
            <a:off x="5156886" y="1987443"/>
            <a:ext cx="2150897" cy="683683"/>
          </a:xfrm>
          <a:prstGeom prst="leftArrow">
            <a:avLst>
              <a:gd name="adj1" fmla="val 53510"/>
              <a:gd name="adj2" fmla="val 65010"/>
            </a:avLst>
          </a:prstGeom>
          <a:solidFill>
            <a:srgbClr val="E33546"/>
          </a:solidFill>
          <a:ln>
            <a:noFill/>
          </a:ln>
          <a:effectLst>
            <a:outerShdw blurRad="40000" dist="20000" dir="5400000" rotWithShape="0">
              <a:srgbClr val="000000">
                <a:alpha val="37647"/>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100" b="0" i="0" u="none" strike="noStrike" cap="none">
              <a:solidFill>
                <a:srgbClr val="E33546"/>
              </a:solidFill>
              <a:latin typeface="Arial"/>
              <a:ea typeface="Arial"/>
              <a:cs typeface="Arial"/>
              <a:sym typeface="Arial"/>
            </a:endParaRPr>
          </a:p>
        </p:txBody>
      </p:sp>
      <p:sp>
        <p:nvSpPr>
          <p:cNvPr id="369" name="Google Shape;369;p54"/>
          <p:cNvSpPr/>
          <p:nvPr/>
        </p:nvSpPr>
        <p:spPr>
          <a:xfrm flipH="1">
            <a:off x="4025672" y="4615421"/>
            <a:ext cx="3795900" cy="312900"/>
          </a:xfrm>
          <a:prstGeom prst="leftArrow">
            <a:avLst>
              <a:gd name="adj1" fmla="val 53510"/>
              <a:gd name="adj2" fmla="val 65010"/>
            </a:avLst>
          </a:prstGeom>
          <a:solidFill>
            <a:srgbClr val="F8DA4C"/>
          </a:solidFill>
          <a:ln>
            <a:noFill/>
          </a:ln>
          <a:effectLst>
            <a:outerShdw blurRad="40000" dist="20000" dir="5400000" rotWithShape="0">
              <a:srgbClr val="000000">
                <a:alpha val="37647"/>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100" b="0" i="0" u="none" strike="noStrike" cap="none">
              <a:solidFill>
                <a:schemeClr val="lt1"/>
              </a:solidFill>
              <a:latin typeface="Arial"/>
              <a:ea typeface="Arial"/>
              <a:cs typeface="Arial"/>
              <a:sym typeface="Arial"/>
            </a:endParaRPr>
          </a:p>
        </p:txBody>
      </p:sp>
      <p:sp>
        <p:nvSpPr>
          <p:cNvPr id="370" name="Google Shape;370;p54"/>
          <p:cNvSpPr txBox="1"/>
          <p:nvPr/>
        </p:nvSpPr>
        <p:spPr>
          <a:xfrm>
            <a:off x="6867842" y="1227387"/>
            <a:ext cx="2079900" cy="438551"/>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 sz="2400" b="1" i="0" u="none" strike="noStrike" cap="none" dirty="0">
                <a:solidFill>
                  <a:schemeClr val="dk1"/>
                </a:solidFill>
                <a:latin typeface="Arial"/>
                <a:ea typeface="Arial"/>
                <a:cs typeface="Arial"/>
                <a:sym typeface="Arial"/>
              </a:rPr>
              <a:t>DECISIÓN</a:t>
            </a:r>
            <a:endParaRPr sz="1000" b="0" i="0" u="none" strike="noStrike" cap="none" dirty="0">
              <a:solidFill>
                <a:schemeClr val="dk1"/>
              </a:solidFill>
              <a:latin typeface="Arial"/>
              <a:ea typeface="Arial"/>
              <a:cs typeface="Arial"/>
              <a:sym typeface="Arial"/>
            </a:endParaRPr>
          </a:p>
        </p:txBody>
      </p:sp>
      <p:sp>
        <p:nvSpPr>
          <p:cNvPr id="371" name="Google Shape;371;p54"/>
          <p:cNvSpPr/>
          <p:nvPr/>
        </p:nvSpPr>
        <p:spPr>
          <a:xfrm>
            <a:off x="8212917" y="3014727"/>
            <a:ext cx="558600" cy="573000"/>
          </a:xfrm>
          <a:prstGeom prst="sun">
            <a:avLst>
              <a:gd name="adj" fmla="val 25000"/>
            </a:avLst>
          </a:prstGeom>
          <a:solidFill>
            <a:srgbClr val="E33546"/>
          </a:solidFill>
          <a:ln>
            <a:noFill/>
          </a:ln>
          <a:effectLst>
            <a:outerShdw blurRad="40000" dist="23000" dir="5400000" rotWithShape="0">
              <a:srgbClr val="000000">
                <a:alpha val="34509"/>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100" b="0" i="0" u="none" strike="noStrike" cap="none">
              <a:solidFill>
                <a:srgbClr val="E33546"/>
              </a:solidFill>
              <a:latin typeface="Arial"/>
              <a:ea typeface="Arial"/>
              <a:cs typeface="Arial"/>
              <a:sym typeface="Arial"/>
            </a:endParaRPr>
          </a:p>
        </p:txBody>
      </p:sp>
      <p:pic>
        <p:nvPicPr>
          <p:cNvPr id="372" name="Google Shape;372;p54" descr="Lightning bolt con relleno sólido"/>
          <p:cNvPicPr preferRelativeResize="0"/>
          <p:nvPr/>
        </p:nvPicPr>
        <p:blipFill rotWithShape="1">
          <a:blip r:embed="rId4">
            <a:alphaModFix/>
          </a:blip>
          <a:srcRect/>
          <a:stretch/>
        </p:blipFill>
        <p:spPr>
          <a:xfrm rot="906292">
            <a:off x="4244761" y="797523"/>
            <a:ext cx="1628441" cy="2509430"/>
          </a:xfrm>
          <a:prstGeom prst="rect">
            <a:avLst/>
          </a:prstGeom>
          <a:noFill/>
          <a:ln>
            <a:noFill/>
          </a:ln>
        </p:spPr>
      </p:pic>
      <p:sp>
        <p:nvSpPr>
          <p:cNvPr id="2" name="Google Shape;368;p54">
            <a:extLst>
              <a:ext uri="{FF2B5EF4-FFF2-40B4-BE49-F238E27FC236}">
                <a16:creationId xmlns:a16="http://schemas.microsoft.com/office/drawing/2014/main" id="{784E5C18-9847-3774-1E57-3A4192806270}"/>
              </a:ext>
            </a:extLst>
          </p:cNvPr>
          <p:cNvSpPr/>
          <p:nvPr/>
        </p:nvSpPr>
        <p:spPr>
          <a:xfrm rot="9099446">
            <a:off x="5823330" y="3083779"/>
            <a:ext cx="2005757" cy="662638"/>
          </a:xfrm>
          <a:prstGeom prst="leftArrow">
            <a:avLst>
              <a:gd name="adj1" fmla="val 53510"/>
              <a:gd name="adj2" fmla="val 65010"/>
            </a:avLst>
          </a:prstGeom>
          <a:solidFill>
            <a:srgbClr val="E33546"/>
          </a:solidFill>
          <a:ln>
            <a:noFill/>
          </a:ln>
          <a:effectLst>
            <a:outerShdw blurRad="40000" dist="20000" dir="5400000" rotWithShape="0">
              <a:srgbClr val="000000">
                <a:alpha val="37647"/>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100" b="0" i="0" u="none" strike="noStrike" cap="none">
              <a:solidFill>
                <a:srgbClr val="E33546"/>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4">
          <a:extLst>
            <a:ext uri="{FF2B5EF4-FFF2-40B4-BE49-F238E27FC236}">
              <a16:creationId xmlns:a16="http://schemas.microsoft.com/office/drawing/2014/main" id="{7FF3A426-F65A-ABFD-A0DB-9D7DC0292FE2}"/>
            </a:ext>
          </a:extLst>
        </p:cNvPr>
        <p:cNvGrpSpPr/>
        <p:nvPr/>
      </p:nvGrpSpPr>
      <p:grpSpPr>
        <a:xfrm>
          <a:off x="0" y="0"/>
          <a:ext cx="0" cy="0"/>
          <a:chOff x="0" y="0"/>
          <a:chExt cx="0" cy="0"/>
        </a:xfrm>
      </p:grpSpPr>
      <p:sp>
        <p:nvSpPr>
          <p:cNvPr id="355" name="Google Shape;355;p53">
            <a:extLst>
              <a:ext uri="{FF2B5EF4-FFF2-40B4-BE49-F238E27FC236}">
                <a16:creationId xmlns:a16="http://schemas.microsoft.com/office/drawing/2014/main" id="{945D6631-F0AB-2CBD-E9EB-9D8D54576D3B}"/>
              </a:ext>
            </a:extLst>
          </p:cNvPr>
          <p:cNvSpPr txBox="1">
            <a:spLocks noGrp="1"/>
          </p:cNvSpPr>
          <p:nvPr>
            <p:ph type="title" idx="4294967295"/>
          </p:nvPr>
        </p:nvSpPr>
        <p:spPr>
          <a:xfrm>
            <a:off x="4471987" y="1743074"/>
            <a:ext cx="4518025" cy="1495425"/>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4400" b="1" dirty="0">
                <a:solidFill>
                  <a:srgbClr val="1A4C99"/>
                </a:solidFill>
                <a:latin typeface="Arial"/>
                <a:ea typeface="Arial"/>
                <a:cs typeface="Arial"/>
                <a:sym typeface="Arial"/>
              </a:rPr>
              <a:t>HISTORIA DE SÍ MISMO</a:t>
            </a:r>
            <a:endParaRPr dirty="0"/>
          </a:p>
        </p:txBody>
      </p:sp>
      <p:pic>
        <p:nvPicPr>
          <p:cNvPr id="1026" name="Picture 2">
            <a:extLst>
              <a:ext uri="{FF2B5EF4-FFF2-40B4-BE49-F238E27FC236}">
                <a16:creationId xmlns:a16="http://schemas.microsoft.com/office/drawing/2014/main" id="{21FC701D-4EBF-781C-A17C-E51B1A37A2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4257676"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434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55"/>
          <p:cNvSpPr txBox="1"/>
          <p:nvPr/>
        </p:nvSpPr>
        <p:spPr>
          <a:xfrm>
            <a:off x="311700" y="217754"/>
            <a:ext cx="85206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EF7900"/>
              </a:buClr>
              <a:buSzPts val="2800"/>
              <a:buFont typeface="Avenir"/>
              <a:buNone/>
            </a:pPr>
            <a:r>
              <a:rPr lang="en" sz="4400" b="1" i="0" u="none" strike="noStrike" cap="none" dirty="0">
                <a:solidFill>
                  <a:srgbClr val="1A4C99"/>
                </a:solidFill>
                <a:latin typeface="Arial"/>
                <a:ea typeface="Arial"/>
                <a:cs typeface="Arial"/>
                <a:sym typeface="Arial"/>
              </a:rPr>
              <a:t>HISTORIA DE SÍ MISMO</a:t>
            </a:r>
            <a:endParaRPr dirty="0"/>
          </a:p>
        </p:txBody>
      </p:sp>
      <p:sp>
        <p:nvSpPr>
          <p:cNvPr id="378" name="Google Shape;378;p55"/>
          <p:cNvSpPr txBox="1"/>
          <p:nvPr/>
        </p:nvSpPr>
        <p:spPr>
          <a:xfrm>
            <a:off x="901901" y="980289"/>
            <a:ext cx="7187798" cy="49209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40535C"/>
              </a:buClr>
              <a:buSzPts val="1800"/>
              <a:buFont typeface="Arial"/>
              <a:buNone/>
            </a:pPr>
            <a:r>
              <a:rPr lang="en" sz="2500" b="1" i="0" u="none" strike="noStrike" cap="none">
                <a:solidFill>
                  <a:srgbClr val="E33546"/>
                </a:solidFill>
                <a:latin typeface="Arial"/>
                <a:ea typeface="Arial"/>
                <a:cs typeface="Arial"/>
                <a:sym typeface="Arial"/>
              </a:rPr>
              <a:t>¡Vamos a hacerlo en grupo!</a:t>
            </a:r>
            <a:endParaRPr sz="2500" b="0" i="0" u="none" strike="noStrike" cap="none">
              <a:solidFill>
                <a:srgbClr val="E33546"/>
              </a:solidFill>
              <a:latin typeface="Arial"/>
              <a:ea typeface="Arial"/>
              <a:cs typeface="Arial"/>
              <a:sym typeface="Arial"/>
            </a:endParaRPr>
          </a:p>
        </p:txBody>
      </p:sp>
      <p:sp>
        <p:nvSpPr>
          <p:cNvPr id="3" name="CuadroTexto 2">
            <a:extLst>
              <a:ext uri="{FF2B5EF4-FFF2-40B4-BE49-F238E27FC236}">
                <a16:creationId xmlns:a16="http://schemas.microsoft.com/office/drawing/2014/main" id="{FE02BED9-8947-2497-A18E-DF06AD753241}"/>
              </a:ext>
            </a:extLst>
          </p:cNvPr>
          <p:cNvSpPr txBox="1"/>
          <p:nvPr/>
        </p:nvSpPr>
        <p:spPr>
          <a:xfrm>
            <a:off x="1282399" y="1869573"/>
            <a:ext cx="6807300" cy="2947602"/>
          </a:xfrm>
          <a:prstGeom prst="rect">
            <a:avLst/>
          </a:prstGeom>
          <a:noFill/>
        </p:spPr>
        <p:txBody>
          <a:bodyPr wrap="square">
            <a:spAutoFit/>
          </a:bodyPr>
          <a:lstStyle/>
          <a:p>
            <a:pPr marL="342900" lvl="0" indent="-342900" algn="just">
              <a:lnSpc>
                <a:spcPct val="107000"/>
              </a:lnSpc>
              <a:buFont typeface="Symbol" panose="05050102010706020507" pitchFamily="18" charset="2"/>
              <a:buChar char=""/>
            </a:pPr>
            <a:r>
              <a:rPr lang="es-CO" sz="2400" kern="100" dirty="0">
                <a:latin typeface="Aptos" panose="020B0004020202020204"/>
                <a:ea typeface="Calibri" panose="020F0502020204030204" pitchFamily="34" charset="0"/>
                <a:cs typeface="Times New Roman" panose="02020603050405020304" pitchFamily="18" charset="0"/>
              </a:rPr>
              <a:t>Reúnanse en grupos de afinidad </a:t>
            </a:r>
            <a:endParaRPr lang="es-CO" sz="2400" kern="100" dirty="0">
              <a:effectLst/>
              <a:latin typeface="Aptos" panose="020B0004020202020204"/>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CO" sz="2400" kern="100" dirty="0">
                <a:effectLst/>
                <a:latin typeface="Aptos" panose="020B0004020202020204"/>
                <a:ea typeface="Calibri" panose="020F0502020204030204" pitchFamily="34" charset="0"/>
                <a:cs typeface="Times New Roman" panose="02020603050405020304" pitchFamily="18" charset="0"/>
              </a:rPr>
              <a:t>Bienvenida e instrucciones (3 minutos)</a:t>
            </a:r>
            <a:endParaRPr lang="es-CO" sz="2400" kern="100" dirty="0">
              <a:effectLst/>
              <a:latin typeface="Aptos" panose="020B0004020202020204"/>
              <a:ea typeface="Aptos" panose="020B000402020202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CO" sz="2400" kern="100" dirty="0">
                <a:effectLst/>
                <a:latin typeface="Aptos" panose="020B0004020202020204"/>
                <a:ea typeface="Calibri" panose="020F0502020204030204" pitchFamily="34" charset="0"/>
                <a:cs typeface="Times New Roman" panose="02020603050405020304" pitchFamily="18" charset="0"/>
              </a:rPr>
              <a:t>Escritura individual de la historia (7 minutos)</a:t>
            </a:r>
            <a:endParaRPr lang="es-CO" sz="2400" kern="100" dirty="0">
              <a:effectLst/>
              <a:latin typeface="Aptos" panose="020B0004020202020204"/>
              <a:ea typeface="Aptos" panose="020B000402020202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CO" sz="2400" kern="100" dirty="0">
                <a:effectLst/>
                <a:latin typeface="Aptos" panose="020B0004020202020204"/>
                <a:ea typeface="Calibri" panose="020F0502020204030204" pitchFamily="34" charset="0"/>
                <a:cs typeface="Times New Roman" panose="02020603050405020304" pitchFamily="18" charset="0"/>
              </a:rPr>
              <a:t>Lectura de historias en grupo (10 minutos)</a:t>
            </a:r>
            <a:endParaRPr lang="es-CO" sz="2400" kern="100" dirty="0">
              <a:effectLst/>
              <a:latin typeface="Aptos" panose="020B0004020202020204"/>
              <a:ea typeface="Aptos" panose="020B000402020202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CO" sz="2400" kern="100" dirty="0">
                <a:effectLst/>
                <a:latin typeface="Aptos" panose="020B0004020202020204"/>
                <a:ea typeface="Calibri" panose="020F0502020204030204" pitchFamily="34" charset="0"/>
                <a:cs typeface="Times New Roman" panose="02020603050405020304" pitchFamily="18" charset="0"/>
              </a:rPr>
              <a:t>Reflexión grupal compartida (6 minutos)</a:t>
            </a:r>
            <a:endParaRPr lang="es-CO" sz="2400" kern="100" dirty="0">
              <a:effectLst/>
              <a:latin typeface="Aptos" panose="020B0004020202020204"/>
              <a:ea typeface="Aptos" panose="020B000402020202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s-CO" sz="2400" kern="100" dirty="0">
                <a:effectLst/>
                <a:latin typeface="Aptos" panose="020B0004020202020204"/>
                <a:ea typeface="Calibri" panose="020F0502020204030204" pitchFamily="34" charset="0"/>
                <a:cs typeface="Times New Roman" panose="02020603050405020304" pitchFamily="18" charset="0"/>
              </a:rPr>
              <a:t>Reescritura o afinación (4 minutos)</a:t>
            </a:r>
            <a:endParaRPr lang="es-CO" sz="2400" kern="100" dirty="0">
              <a:effectLst/>
              <a:latin typeface="Aptos" panose="020B0004020202020204"/>
              <a:ea typeface="Aptos" panose="020B0004020202020204" pitchFamily="34" charset="0"/>
              <a:cs typeface="Times New Roman" panose="02020603050405020304" pitchFamily="18" charset="0"/>
            </a:endParaRPr>
          </a:p>
          <a:p>
            <a:pPr>
              <a:lnSpc>
                <a:spcPct val="107000"/>
              </a:lnSpc>
              <a:spcAft>
                <a:spcPts val="800"/>
              </a:spcAft>
            </a:pPr>
            <a:r>
              <a:rPr lang="es-CO" sz="2400" kern="100" dirty="0">
                <a:effectLst/>
                <a:latin typeface="Aptos" panose="020B0004020202020204"/>
                <a:ea typeface="Aptos" panose="020B0004020202020204" pitchFamily="34" charset="0"/>
                <a:cs typeface="Times New Roman" panose="02020603050405020304" pitchFamily="18" charset="0"/>
              </a:rPr>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2">
          <a:extLst>
            <a:ext uri="{FF2B5EF4-FFF2-40B4-BE49-F238E27FC236}">
              <a16:creationId xmlns:a16="http://schemas.microsoft.com/office/drawing/2014/main" id="{B78A7C7E-4209-08F9-ADB3-6596D75EBD5A}"/>
            </a:ext>
          </a:extLst>
        </p:cNvPr>
        <p:cNvGrpSpPr/>
        <p:nvPr/>
      </p:nvGrpSpPr>
      <p:grpSpPr>
        <a:xfrm>
          <a:off x="0" y="0"/>
          <a:ext cx="0" cy="0"/>
          <a:chOff x="0" y="0"/>
          <a:chExt cx="0" cy="0"/>
        </a:xfrm>
      </p:grpSpPr>
      <p:sp>
        <p:nvSpPr>
          <p:cNvPr id="383" name="Google Shape;383;p56">
            <a:extLst>
              <a:ext uri="{FF2B5EF4-FFF2-40B4-BE49-F238E27FC236}">
                <a16:creationId xmlns:a16="http://schemas.microsoft.com/office/drawing/2014/main" id="{97553860-DF38-F015-B0A3-565C04EBCF40}"/>
              </a:ext>
            </a:extLst>
          </p:cNvPr>
          <p:cNvSpPr txBox="1">
            <a:spLocks noGrp="1"/>
          </p:cNvSpPr>
          <p:nvPr>
            <p:ph type="body" idx="4294967295"/>
          </p:nvPr>
        </p:nvSpPr>
        <p:spPr>
          <a:xfrm>
            <a:off x="582769" y="1725606"/>
            <a:ext cx="3131572" cy="3117850"/>
          </a:xfrm>
          <a:prstGeom prst="rect">
            <a:avLst/>
          </a:prstGeom>
          <a:noFill/>
          <a:ln>
            <a:noFill/>
          </a:ln>
        </p:spPr>
        <p:txBody>
          <a:bodyPr spcFirstLastPara="1" wrap="square" lIns="91425" tIns="91425" rIns="91425" bIns="91425" anchor="t" anchorCtr="0">
            <a:noAutofit/>
          </a:bodyPr>
          <a:lstStyle/>
          <a:p>
            <a:pPr marL="0" lvl="0" indent="0" algn="l" rtl="0">
              <a:lnSpc>
                <a:spcPct val="114999"/>
              </a:lnSpc>
              <a:spcBef>
                <a:spcPts val="0"/>
              </a:spcBef>
              <a:spcAft>
                <a:spcPts val="0"/>
              </a:spcAft>
              <a:buSzPts val="1200"/>
              <a:buNone/>
            </a:pPr>
            <a:r>
              <a:rPr lang="en" b="1">
                <a:solidFill>
                  <a:schemeClr val="dk1"/>
                </a:solidFill>
                <a:latin typeface="Arial"/>
                <a:ea typeface="Arial"/>
                <a:cs typeface="Arial"/>
                <a:sym typeface="Arial"/>
              </a:rPr>
              <a:t>El "nosotros" </a:t>
            </a:r>
            <a:r>
              <a:rPr lang="en" b="1" u="sng">
                <a:solidFill>
                  <a:schemeClr val="dk1"/>
                </a:solidFill>
                <a:latin typeface="Arial"/>
                <a:ea typeface="Arial"/>
                <a:cs typeface="Arial"/>
                <a:sym typeface="Arial"/>
              </a:rPr>
              <a:t>presentes </a:t>
            </a:r>
            <a:r>
              <a:rPr lang="en" b="1">
                <a:solidFill>
                  <a:schemeClr val="dk1"/>
                </a:solidFill>
                <a:latin typeface="Arial"/>
                <a:ea typeface="Arial"/>
                <a:cs typeface="Arial"/>
                <a:sym typeface="Arial"/>
              </a:rPr>
              <a:t>en la sala hoy</a:t>
            </a:r>
            <a:endParaRPr b="1">
              <a:solidFill>
                <a:schemeClr val="dk1"/>
              </a:solidFill>
              <a:latin typeface="Arial"/>
              <a:ea typeface="Arial"/>
              <a:cs typeface="Arial"/>
              <a:sym typeface="Arial"/>
            </a:endParaRPr>
          </a:p>
          <a:p>
            <a:pPr marL="342900" lvl="0" indent="-342900" algn="l" rtl="0">
              <a:lnSpc>
                <a:spcPct val="114999"/>
              </a:lnSpc>
              <a:spcBef>
                <a:spcPts val="0"/>
              </a:spcBef>
              <a:spcAft>
                <a:spcPts val="0"/>
              </a:spcAft>
              <a:buSzPts val="1200"/>
              <a:buChar char="•"/>
            </a:pPr>
            <a:r>
              <a:rPr lang="en" i="1">
                <a:solidFill>
                  <a:schemeClr val="dk1"/>
                </a:solidFill>
                <a:latin typeface="Arial"/>
                <a:ea typeface="Arial"/>
                <a:cs typeface="Arial"/>
                <a:sym typeface="Arial"/>
              </a:rPr>
              <a:t>Momentos de historia</a:t>
            </a:r>
            <a:endParaRPr>
              <a:solidFill>
                <a:schemeClr val="dk1"/>
              </a:solidFill>
              <a:latin typeface="Arial"/>
              <a:ea typeface="Arial"/>
              <a:cs typeface="Arial"/>
              <a:sym typeface="Arial"/>
            </a:endParaRPr>
          </a:p>
          <a:p>
            <a:pPr marL="342900" lvl="0" indent="-342900" algn="l" rtl="0">
              <a:lnSpc>
                <a:spcPct val="114999"/>
              </a:lnSpc>
              <a:spcBef>
                <a:spcPts val="0"/>
              </a:spcBef>
              <a:spcAft>
                <a:spcPts val="0"/>
              </a:spcAft>
              <a:buSzPts val="1200"/>
              <a:buChar char="•"/>
            </a:pPr>
            <a:r>
              <a:rPr lang="en" i="1">
                <a:solidFill>
                  <a:schemeClr val="dk1"/>
                </a:solidFill>
                <a:latin typeface="Arial"/>
                <a:ea typeface="Arial"/>
                <a:cs typeface="Arial"/>
                <a:sym typeface="Arial"/>
              </a:rPr>
              <a:t>Detalles sensoriales</a:t>
            </a:r>
            <a:endParaRPr>
              <a:solidFill>
                <a:schemeClr val="dk1"/>
              </a:solidFill>
              <a:latin typeface="Arial"/>
              <a:ea typeface="Arial"/>
              <a:cs typeface="Arial"/>
              <a:sym typeface="Arial"/>
            </a:endParaRPr>
          </a:p>
          <a:p>
            <a:pPr marL="342900" lvl="0" indent="-342900" algn="l" rtl="0">
              <a:lnSpc>
                <a:spcPct val="115000"/>
              </a:lnSpc>
              <a:spcBef>
                <a:spcPts val="0"/>
              </a:spcBef>
              <a:spcAft>
                <a:spcPts val="0"/>
              </a:spcAft>
              <a:buSzPts val="1200"/>
              <a:buChar char="•"/>
            </a:pPr>
            <a:r>
              <a:rPr lang="en" i="1">
                <a:solidFill>
                  <a:schemeClr val="dk1"/>
                </a:solidFill>
                <a:latin typeface="Arial"/>
                <a:ea typeface="Arial"/>
                <a:cs typeface="Arial"/>
                <a:sym typeface="Arial"/>
              </a:rPr>
              <a:t>Valores compartidos</a:t>
            </a:r>
            <a:endParaRPr>
              <a:solidFill>
                <a:schemeClr val="dk1"/>
              </a:solidFill>
              <a:latin typeface="Arial"/>
              <a:ea typeface="Arial"/>
              <a:cs typeface="Arial"/>
              <a:sym typeface="Arial"/>
            </a:endParaRPr>
          </a:p>
          <a:p>
            <a:pPr marL="0" lvl="0" indent="0" algn="ctr" rtl="0">
              <a:lnSpc>
                <a:spcPct val="114999"/>
              </a:lnSpc>
              <a:spcBef>
                <a:spcPts val="0"/>
              </a:spcBef>
              <a:spcAft>
                <a:spcPts val="0"/>
              </a:spcAft>
              <a:buSzPts val="1200"/>
              <a:buNone/>
            </a:pPr>
            <a:endParaRPr>
              <a:solidFill>
                <a:schemeClr val="dk1"/>
              </a:solidFill>
              <a:latin typeface="Arial"/>
              <a:ea typeface="Arial"/>
              <a:cs typeface="Arial"/>
              <a:sym typeface="Arial"/>
            </a:endParaRPr>
          </a:p>
          <a:p>
            <a:pPr marL="0" marR="0" lvl="0" indent="0" algn="l" rtl="0">
              <a:lnSpc>
                <a:spcPct val="115000"/>
              </a:lnSpc>
              <a:spcBef>
                <a:spcPts val="0"/>
              </a:spcBef>
              <a:spcAft>
                <a:spcPts val="1600"/>
              </a:spcAft>
              <a:buSzPts val="1200"/>
              <a:buNone/>
            </a:pPr>
            <a:endParaRPr>
              <a:solidFill>
                <a:schemeClr val="dk1"/>
              </a:solidFill>
              <a:latin typeface="Arial"/>
              <a:ea typeface="Arial"/>
              <a:cs typeface="Arial"/>
              <a:sym typeface="Arial"/>
            </a:endParaRPr>
          </a:p>
        </p:txBody>
      </p:sp>
      <p:sp>
        <p:nvSpPr>
          <p:cNvPr id="384" name="Google Shape;384;p56">
            <a:extLst>
              <a:ext uri="{FF2B5EF4-FFF2-40B4-BE49-F238E27FC236}">
                <a16:creationId xmlns:a16="http://schemas.microsoft.com/office/drawing/2014/main" id="{06B306C5-E130-F2E6-129A-162FBDCAD1A5}"/>
              </a:ext>
            </a:extLst>
          </p:cNvPr>
          <p:cNvSpPr/>
          <p:nvPr/>
        </p:nvSpPr>
        <p:spPr>
          <a:xfrm flipH="1">
            <a:off x="6227189" y="1873080"/>
            <a:ext cx="918540" cy="1292598"/>
          </a:xfrm>
          <a:prstGeom prst="lightningBol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85" name="Google Shape;385;p56">
            <a:extLst>
              <a:ext uri="{FF2B5EF4-FFF2-40B4-BE49-F238E27FC236}">
                <a16:creationId xmlns:a16="http://schemas.microsoft.com/office/drawing/2014/main" id="{2790705A-85A4-39F9-BC54-ABE2DAD00A29}"/>
              </a:ext>
            </a:extLst>
          </p:cNvPr>
          <p:cNvCxnSpPr/>
          <p:nvPr/>
        </p:nvCxnSpPr>
        <p:spPr>
          <a:xfrm rot="10800000" flipH="1">
            <a:off x="6425825" y="2496486"/>
            <a:ext cx="1586400" cy="863700"/>
          </a:xfrm>
          <a:prstGeom prst="straightConnector1">
            <a:avLst/>
          </a:prstGeom>
          <a:noFill/>
          <a:ln w="38100" cap="flat" cmpd="sng">
            <a:solidFill>
              <a:srgbClr val="E33546"/>
            </a:solidFill>
            <a:prstDash val="solid"/>
            <a:round/>
            <a:headEnd type="none" w="sm" len="sm"/>
            <a:tailEnd type="triangle" w="med" len="med"/>
          </a:ln>
        </p:spPr>
      </p:cxnSp>
      <p:sp>
        <p:nvSpPr>
          <p:cNvPr id="386" name="Google Shape;386;p56">
            <a:extLst>
              <a:ext uri="{FF2B5EF4-FFF2-40B4-BE49-F238E27FC236}">
                <a16:creationId xmlns:a16="http://schemas.microsoft.com/office/drawing/2014/main" id="{126B1C86-83D1-2DFD-A8FD-D95A991EC421}"/>
              </a:ext>
            </a:extLst>
          </p:cNvPr>
          <p:cNvSpPr/>
          <p:nvPr/>
        </p:nvSpPr>
        <p:spPr>
          <a:xfrm>
            <a:off x="6056563" y="3252943"/>
            <a:ext cx="268500" cy="260700"/>
          </a:xfrm>
          <a:prstGeom prst="flowChartConnector">
            <a:avLst/>
          </a:prstGeom>
          <a:solidFill>
            <a:srgbClr val="E33546"/>
          </a:solidFill>
          <a:ln w="19050" cap="flat" cmpd="sng">
            <a:solidFill>
              <a:srgbClr val="E3354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56">
            <a:extLst>
              <a:ext uri="{FF2B5EF4-FFF2-40B4-BE49-F238E27FC236}">
                <a16:creationId xmlns:a16="http://schemas.microsoft.com/office/drawing/2014/main" id="{63B1CD4E-FCAC-D87C-CDE6-A688ED619758}"/>
              </a:ext>
            </a:extLst>
          </p:cNvPr>
          <p:cNvSpPr txBox="1"/>
          <p:nvPr/>
        </p:nvSpPr>
        <p:spPr>
          <a:xfrm>
            <a:off x="3479782" y="1792952"/>
            <a:ext cx="2454600" cy="4590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Nosotros </a:t>
            </a:r>
            <a:endParaRPr sz="1600" b="1" i="0" u="none" strike="noStrike" cap="none">
              <a:solidFill>
                <a:schemeClr val="dk1"/>
              </a:solidFill>
              <a:latin typeface="Arial"/>
              <a:ea typeface="Arial"/>
              <a:cs typeface="Arial"/>
              <a:sym typeface="Arial"/>
            </a:endParaRPr>
          </a:p>
        </p:txBody>
      </p:sp>
      <p:sp>
        <p:nvSpPr>
          <p:cNvPr id="388" name="Google Shape;388;p56">
            <a:extLst>
              <a:ext uri="{FF2B5EF4-FFF2-40B4-BE49-F238E27FC236}">
                <a16:creationId xmlns:a16="http://schemas.microsoft.com/office/drawing/2014/main" id="{97CDD6BF-439D-C176-3A5C-65B8A2CC3CF5}"/>
              </a:ext>
            </a:extLst>
          </p:cNvPr>
          <p:cNvSpPr txBox="1"/>
          <p:nvPr/>
        </p:nvSpPr>
        <p:spPr>
          <a:xfrm>
            <a:off x="6920500" y="1516050"/>
            <a:ext cx="1337400" cy="4590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A) Desafío compartido</a:t>
            </a:r>
            <a:endParaRPr sz="1600" b="1" i="0" u="none" strike="noStrike" cap="none">
              <a:solidFill>
                <a:schemeClr val="dk1"/>
              </a:solidFill>
              <a:latin typeface="Arial"/>
              <a:ea typeface="Arial"/>
              <a:cs typeface="Arial"/>
              <a:sym typeface="Arial"/>
            </a:endParaRPr>
          </a:p>
        </p:txBody>
      </p:sp>
      <p:sp>
        <p:nvSpPr>
          <p:cNvPr id="389" name="Google Shape;389;p56">
            <a:extLst>
              <a:ext uri="{FF2B5EF4-FFF2-40B4-BE49-F238E27FC236}">
                <a16:creationId xmlns:a16="http://schemas.microsoft.com/office/drawing/2014/main" id="{BAEF4B81-775C-68F8-408B-C5A373CF2FBA}"/>
              </a:ext>
            </a:extLst>
          </p:cNvPr>
          <p:cNvSpPr txBox="1"/>
          <p:nvPr/>
        </p:nvSpPr>
        <p:spPr>
          <a:xfrm>
            <a:off x="5522113" y="3667120"/>
            <a:ext cx="1337400" cy="4590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B) Decisión compartida </a:t>
            </a:r>
            <a:endParaRPr sz="1400" b="1" i="0" u="none" strike="noStrike" cap="none">
              <a:solidFill>
                <a:schemeClr val="dk1"/>
              </a:solidFill>
              <a:latin typeface="Arial"/>
              <a:ea typeface="Arial"/>
              <a:cs typeface="Arial"/>
              <a:sym typeface="Arial"/>
            </a:endParaRPr>
          </a:p>
        </p:txBody>
      </p:sp>
      <p:sp>
        <p:nvSpPr>
          <p:cNvPr id="390" name="Google Shape;390;p56">
            <a:extLst>
              <a:ext uri="{FF2B5EF4-FFF2-40B4-BE49-F238E27FC236}">
                <a16:creationId xmlns:a16="http://schemas.microsoft.com/office/drawing/2014/main" id="{4C502BA8-A1E0-2EF1-7C56-8CA2A36F56B9}"/>
              </a:ext>
            </a:extLst>
          </p:cNvPr>
          <p:cNvSpPr txBox="1"/>
          <p:nvPr/>
        </p:nvSpPr>
        <p:spPr>
          <a:xfrm>
            <a:off x="7554746" y="2675787"/>
            <a:ext cx="1586400" cy="4590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C) Resultado </a:t>
            </a:r>
            <a:r>
              <a:rPr lang="en" sz="1400" b="1" i="0" u="none" strike="noStrike" cap="none">
                <a:solidFill>
                  <a:schemeClr val="dk1"/>
                </a:solidFill>
                <a:latin typeface="Arial"/>
                <a:ea typeface="Arial"/>
                <a:cs typeface="Arial"/>
                <a:sym typeface="Arial"/>
              </a:rPr>
              <a:t>(esperanza)</a:t>
            </a:r>
            <a:endParaRPr sz="1400" b="1" i="0" u="none" strike="noStrike" cap="none">
              <a:solidFill>
                <a:schemeClr val="dk1"/>
              </a:solidFill>
              <a:latin typeface="Arial"/>
              <a:ea typeface="Arial"/>
              <a:cs typeface="Arial"/>
              <a:sym typeface="Arial"/>
            </a:endParaRPr>
          </a:p>
        </p:txBody>
      </p:sp>
      <p:grpSp>
        <p:nvGrpSpPr>
          <p:cNvPr id="391" name="Google Shape;391;p56">
            <a:extLst>
              <a:ext uri="{FF2B5EF4-FFF2-40B4-BE49-F238E27FC236}">
                <a16:creationId xmlns:a16="http://schemas.microsoft.com/office/drawing/2014/main" id="{4048FBF0-FFD8-28C3-2B2B-C62F7C2D1A49}"/>
              </a:ext>
            </a:extLst>
          </p:cNvPr>
          <p:cNvGrpSpPr/>
          <p:nvPr/>
        </p:nvGrpSpPr>
        <p:grpSpPr>
          <a:xfrm>
            <a:off x="3903377" y="2335710"/>
            <a:ext cx="887961" cy="2355866"/>
            <a:chOff x="4475451" y="1538851"/>
            <a:chExt cx="887961" cy="2355866"/>
          </a:xfrm>
        </p:grpSpPr>
        <p:sp>
          <p:nvSpPr>
            <p:cNvPr id="392" name="Google Shape;392;p56">
              <a:extLst>
                <a:ext uri="{FF2B5EF4-FFF2-40B4-BE49-F238E27FC236}">
                  <a16:creationId xmlns:a16="http://schemas.microsoft.com/office/drawing/2014/main" id="{52E4129F-C902-650E-4F3E-CCD7C48E1CD0}"/>
                </a:ext>
              </a:extLst>
            </p:cNvPr>
            <p:cNvSpPr/>
            <p:nvPr/>
          </p:nvSpPr>
          <p:spPr>
            <a:xfrm>
              <a:off x="4603271" y="1538851"/>
              <a:ext cx="632400" cy="614400"/>
            </a:xfrm>
            <a:prstGeom prst="ellipse">
              <a:avLst/>
            </a:prstGeom>
            <a:solidFill>
              <a:srgbClr val="FFFFFF"/>
            </a:solidFill>
            <a:ln w="76200" cap="flat" cmpd="sng">
              <a:solidFill>
                <a:srgbClr val="1A4C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93" name="Google Shape;393;p56">
              <a:extLst>
                <a:ext uri="{FF2B5EF4-FFF2-40B4-BE49-F238E27FC236}">
                  <a16:creationId xmlns:a16="http://schemas.microsoft.com/office/drawing/2014/main" id="{92094C3C-D149-AC6C-1508-3598F82398E7}"/>
                </a:ext>
              </a:extLst>
            </p:cNvPr>
            <p:cNvCxnSpPr>
              <a:stCxn id="392" idx="4"/>
            </p:cNvCxnSpPr>
            <p:nvPr/>
          </p:nvCxnSpPr>
          <p:spPr>
            <a:xfrm>
              <a:off x="4919471" y="2153251"/>
              <a:ext cx="0" cy="1165200"/>
            </a:xfrm>
            <a:prstGeom prst="straightConnector1">
              <a:avLst/>
            </a:prstGeom>
            <a:noFill/>
            <a:ln w="76200" cap="flat" cmpd="sng">
              <a:solidFill>
                <a:srgbClr val="1A4C99"/>
              </a:solidFill>
              <a:prstDash val="solid"/>
              <a:round/>
              <a:headEnd type="none" w="sm" len="sm"/>
              <a:tailEnd type="none" w="sm" len="sm"/>
            </a:ln>
          </p:spPr>
        </p:cxnSp>
        <p:cxnSp>
          <p:nvCxnSpPr>
            <p:cNvPr id="394" name="Google Shape;394;p56">
              <a:extLst>
                <a:ext uri="{FF2B5EF4-FFF2-40B4-BE49-F238E27FC236}">
                  <a16:creationId xmlns:a16="http://schemas.microsoft.com/office/drawing/2014/main" id="{EB1FC3FF-3303-D9B5-6B07-DC0733CD96A1}"/>
                </a:ext>
              </a:extLst>
            </p:cNvPr>
            <p:cNvCxnSpPr/>
            <p:nvPr/>
          </p:nvCxnSpPr>
          <p:spPr>
            <a:xfrm>
              <a:off x="4475451" y="2364222"/>
              <a:ext cx="439800" cy="246900"/>
            </a:xfrm>
            <a:prstGeom prst="straightConnector1">
              <a:avLst/>
            </a:prstGeom>
            <a:noFill/>
            <a:ln w="76200" cap="flat" cmpd="sng">
              <a:solidFill>
                <a:srgbClr val="1A4C99"/>
              </a:solidFill>
              <a:prstDash val="solid"/>
              <a:round/>
              <a:headEnd type="none" w="sm" len="sm"/>
              <a:tailEnd type="none" w="sm" len="sm"/>
            </a:ln>
          </p:spPr>
        </p:cxnSp>
        <p:cxnSp>
          <p:nvCxnSpPr>
            <p:cNvPr id="395" name="Google Shape;395;p56">
              <a:extLst>
                <a:ext uri="{FF2B5EF4-FFF2-40B4-BE49-F238E27FC236}">
                  <a16:creationId xmlns:a16="http://schemas.microsoft.com/office/drawing/2014/main" id="{E89FAC81-DA18-15CC-2109-03A0B732293B}"/>
                </a:ext>
              </a:extLst>
            </p:cNvPr>
            <p:cNvCxnSpPr/>
            <p:nvPr/>
          </p:nvCxnSpPr>
          <p:spPr>
            <a:xfrm rot="10800000" flipH="1">
              <a:off x="4923612" y="2364279"/>
              <a:ext cx="439800" cy="246900"/>
            </a:xfrm>
            <a:prstGeom prst="straightConnector1">
              <a:avLst/>
            </a:prstGeom>
            <a:noFill/>
            <a:ln w="76200" cap="flat" cmpd="sng">
              <a:solidFill>
                <a:srgbClr val="1A4C99"/>
              </a:solidFill>
              <a:prstDash val="solid"/>
              <a:round/>
              <a:headEnd type="none" w="sm" len="sm"/>
              <a:tailEnd type="none" w="sm" len="sm"/>
            </a:ln>
          </p:spPr>
        </p:cxnSp>
        <p:cxnSp>
          <p:nvCxnSpPr>
            <p:cNvPr id="396" name="Google Shape;396;p56">
              <a:extLst>
                <a:ext uri="{FF2B5EF4-FFF2-40B4-BE49-F238E27FC236}">
                  <a16:creationId xmlns:a16="http://schemas.microsoft.com/office/drawing/2014/main" id="{3B3D35C5-31FE-C095-557C-B3DE6DEC15C2}"/>
                </a:ext>
              </a:extLst>
            </p:cNvPr>
            <p:cNvCxnSpPr/>
            <p:nvPr/>
          </p:nvCxnSpPr>
          <p:spPr>
            <a:xfrm flipH="1">
              <a:off x="4572334" y="3306717"/>
              <a:ext cx="349200" cy="588000"/>
            </a:xfrm>
            <a:prstGeom prst="straightConnector1">
              <a:avLst/>
            </a:prstGeom>
            <a:noFill/>
            <a:ln w="76200" cap="flat" cmpd="sng">
              <a:solidFill>
                <a:srgbClr val="1A4C99"/>
              </a:solidFill>
              <a:prstDash val="solid"/>
              <a:round/>
              <a:headEnd type="none" w="sm" len="sm"/>
              <a:tailEnd type="none" w="sm" len="sm"/>
            </a:ln>
          </p:spPr>
        </p:cxnSp>
        <p:cxnSp>
          <p:nvCxnSpPr>
            <p:cNvPr id="397" name="Google Shape;397;p56">
              <a:extLst>
                <a:ext uri="{FF2B5EF4-FFF2-40B4-BE49-F238E27FC236}">
                  <a16:creationId xmlns:a16="http://schemas.microsoft.com/office/drawing/2014/main" id="{243A9303-DB4B-5FCB-903E-5CE73AE2489B}"/>
                </a:ext>
              </a:extLst>
            </p:cNvPr>
            <p:cNvCxnSpPr/>
            <p:nvPr/>
          </p:nvCxnSpPr>
          <p:spPr>
            <a:xfrm rot="10800000">
              <a:off x="4917383" y="3306634"/>
              <a:ext cx="349200" cy="588000"/>
            </a:xfrm>
            <a:prstGeom prst="straightConnector1">
              <a:avLst/>
            </a:prstGeom>
            <a:noFill/>
            <a:ln w="76200" cap="flat" cmpd="sng">
              <a:solidFill>
                <a:srgbClr val="1A4C99"/>
              </a:solidFill>
              <a:prstDash val="solid"/>
              <a:round/>
              <a:headEnd type="none" w="sm" len="sm"/>
              <a:tailEnd type="none" w="sm" len="sm"/>
            </a:ln>
          </p:spPr>
        </p:cxnSp>
      </p:grpSp>
      <p:grpSp>
        <p:nvGrpSpPr>
          <p:cNvPr id="398" name="Google Shape;398;p56">
            <a:extLst>
              <a:ext uri="{FF2B5EF4-FFF2-40B4-BE49-F238E27FC236}">
                <a16:creationId xmlns:a16="http://schemas.microsoft.com/office/drawing/2014/main" id="{DCFFF092-3F14-A170-FBCE-2C464B25A156}"/>
              </a:ext>
            </a:extLst>
          </p:cNvPr>
          <p:cNvGrpSpPr/>
          <p:nvPr/>
        </p:nvGrpSpPr>
        <p:grpSpPr>
          <a:xfrm>
            <a:off x="4572639" y="2400235"/>
            <a:ext cx="887961" cy="2355866"/>
            <a:chOff x="4475451" y="1538851"/>
            <a:chExt cx="887961" cy="2355866"/>
          </a:xfrm>
        </p:grpSpPr>
        <p:sp>
          <p:nvSpPr>
            <p:cNvPr id="399" name="Google Shape;399;p56">
              <a:extLst>
                <a:ext uri="{FF2B5EF4-FFF2-40B4-BE49-F238E27FC236}">
                  <a16:creationId xmlns:a16="http://schemas.microsoft.com/office/drawing/2014/main" id="{93CE1F98-61C1-F683-3095-FCD87223D563}"/>
                </a:ext>
              </a:extLst>
            </p:cNvPr>
            <p:cNvSpPr/>
            <p:nvPr/>
          </p:nvSpPr>
          <p:spPr>
            <a:xfrm>
              <a:off x="4603271" y="1538851"/>
              <a:ext cx="632400" cy="614400"/>
            </a:xfrm>
            <a:prstGeom prst="ellipse">
              <a:avLst/>
            </a:prstGeom>
            <a:solidFill>
              <a:srgbClr val="FFFFFF"/>
            </a:solidFill>
            <a:ln w="76200" cap="flat" cmpd="sng">
              <a:solidFill>
                <a:srgbClr val="1A4C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00" name="Google Shape;400;p56">
              <a:extLst>
                <a:ext uri="{FF2B5EF4-FFF2-40B4-BE49-F238E27FC236}">
                  <a16:creationId xmlns:a16="http://schemas.microsoft.com/office/drawing/2014/main" id="{4E936EA6-7475-59CC-7AAF-4E8B1D96CCF8}"/>
                </a:ext>
              </a:extLst>
            </p:cNvPr>
            <p:cNvCxnSpPr>
              <a:stCxn id="399" idx="4"/>
            </p:cNvCxnSpPr>
            <p:nvPr/>
          </p:nvCxnSpPr>
          <p:spPr>
            <a:xfrm>
              <a:off x="4919471" y="2153251"/>
              <a:ext cx="0" cy="1165200"/>
            </a:xfrm>
            <a:prstGeom prst="straightConnector1">
              <a:avLst/>
            </a:prstGeom>
            <a:noFill/>
            <a:ln w="76200" cap="flat" cmpd="sng">
              <a:solidFill>
                <a:srgbClr val="1A4C99"/>
              </a:solidFill>
              <a:prstDash val="solid"/>
              <a:round/>
              <a:headEnd type="none" w="sm" len="sm"/>
              <a:tailEnd type="none" w="sm" len="sm"/>
            </a:ln>
          </p:spPr>
        </p:cxnSp>
        <p:cxnSp>
          <p:nvCxnSpPr>
            <p:cNvPr id="401" name="Google Shape;401;p56">
              <a:extLst>
                <a:ext uri="{FF2B5EF4-FFF2-40B4-BE49-F238E27FC236}">
                  <a16:creationId xmlns:a16="http://schemas.microsoft.com/office/drawing/2014/main" id="{D667F630-364D-4BF6-063C-13D5B305CE3B}"/>
                </a:ext>
              </a:extLst>
            </p:cNvPr>
            <p:cNvCxnSpPr/>
            <p:nvPr/>
          </p:nvCxnSpPr>
          <p:spPr>
            <a:xfrm>
              <a:off x="4475451" y="2364222"/>
              <a:ext cx="439800" cy="246900"/>
            </a:xfrm>
            <a:prstGeom prst="straightConnector1">
              <a:avLst/>
            </a:prstGeom>
            <a:noFill/>
            <a:ln w="76200" cap="flat" cmpd="sng">
              <a:solidFill>
                <a:srgbClr val="1A4C99"/>
              </a:solidFill>
              <a:prstDash val="solid"/>
              <a:round/>
              <a:headEnd type="none" w="sm" len="sm"/>
              <a:tailEnd type="none" w="sm" len="sm"/>
            </a:ln>
          </p:spPr>
        </p:cxnSp>
        <p:cxnSp>
          <p:nvCxnSpPr>
            <p:cNvPr id="402" name="Google Shape;402;p56">
              <a:extLst>
                <a:ext uri="{FF2B5EF4-FFF2-40B4-BE49-F238E27FC236}">
                  <a16:creationId xmlns:a16="http://schemas.microsoft.com/office/drawing/2014/main" id="{1D659729-FBB3-C14D-380F-2232DFC995D5}"/>
                </a:ext>
              </a:extLst>
            </p:cNvPr>
            <p:cNvCxnSpPr/>
            <p:nvPr/>
          </p:nvCxnSpPr>
          <p:spPr>
            <a:xfrm rot="10800000" flipH="1">
              <a:off x="4923612" y="2364279"/>
              <a:ext cx="439800" cy="246900"/>
            </a:xfrm>
            <a:prstGeom prst="straightConnector1">
              <a:avLst/>
            </a:prstGeom>
            <a:noFill/>
            <a:ln w="76200" cap="flat" cmpd="sng">
              <a:solidFill>
                <a:srgbClr val="1A4C99"/>
              </a:solidFill>
              <a:prstDash val="solid"/>
              <a:round/>
              <a:headEnd type="none" w="sm" len="sm"/>
              <a:tailEnd type="none" w="sm" len="sm"/>
            </a:ln>
          </p:spPr>
        </p:cxnSp>
        <p:cxnSp>
          <p:nvCxnSpPr>
            <p:cNvPr id="403" name="Google Shape;403;p56">
              <a:extLst>
                <a:ext uri="{FF2B5EF4-FFF2-40B4-BE49-F238E27FC236}">
                  <a16:creationId xmlns:a16="http://schemas.microsoft.com/office/drawing/2014/main" id="{FB906654-FD2C-1BEB-24AE-756E795C265B}"/>
                </a:ext>
              </a:extLst>
            </p:cNvPr>
            <p:cNvCxnSpPr/>
            <p:nvPr/>
          </p:nvCxnSpPr>
          <p:spPr>
            <a:xfrm flipH="1">
              <a:off x="4572334" y="3306717"/>
              <a:ext cx="349200" cy="588000"/>
            </a:xfrm>
            <a:prstGeom prst="straightConnector1">
              <a:avLst/>
            </a:prstGeom>
            <a:noFill/>
            <a:ln w="76200" cap="flat" cmpd="sng">
              <a:solidFill>
                <a:srgbClr val="1A4C99"/>
              </a:solidFill>
              <a:prstDash val="solid"/>
              <a:round/>
              <a:headEnd type="none" w="sm" len="sm"/>
              <a:tailEnd type="none" w="sm" len="sm"/>
            </a:ln>
          </p:spPr>
        </p:cxnSp>
        <p:cxnSp>
          <p:nvCxnSpPr>
            <p:cNvPr id="404" name="Google Shape;404;p56">
              <a:extLst>
                <a:ext uri="{FF2B5EF4-FFF2-40B4-BE49-F238E27FC236}">
                  <a16:creationId xmlns:a16="http://schemas.microsoft.com/office/drawing/2014/main" id="{AB238732-B8D3-5663-2800-17DB33F6C15A}"/>
                </a:ext>
              </a:extLst>
            </p:cNvPr>
            <p:cNvCxnSpPr/>
            <p:nvPr/>
          </p:nvCxnSpPr>
          <p:spPr>
            <a:xfrm rot="10800000">
              <a:off x="4917383" y="3306634"/>
              <a:ext cx="349200" cy="588000"/>
            </a:xfrm>
            <a:prstGeom prst="straightConnector1">
              <a:avLst/>
            </a:prstGeom>
            <a:noFill/>
            <a:ln w="76200" cap="flat" cmpd="sng">
              <a:solidFill>
                <a:srgbClr val="1A4C99"/>
              </a:solidFill>
              <a:prstDash val="solid"/>
              <a:round/>
              <a:headEnd type="none" w="sm" len="sm"/>
              <a:tailEnd type="none" w="sm" len="sm"/>
            </a:ln>
          </p:spPr>
        </p:cxnSp>
      </p:grpSp>
      <p:grpSp>
        <p:nvGrpSpPr>
          <p:cNvPr id="405" name="Google Shape;405;p56">
            <a:extLst>
              <a:ext uri="{FF2B5EF4-FFF2-40B4-BE49-F238E27FC236}">
                <a16:creationId xmlns:a16="http://schemas.microsoft.com/office/drawing/2014/main" id="{C64B3E55-26E1-BFC7-BABA-4CDE95E08618}"/>
              </a:ext>
            </a:extLst>
          </p:cNvPr>
          <p:cNvGrpSpPr/>
          <p:nvPr/>
        </p:nvGrpSpPr>
        <p:grpSpPr>
          <a:xfrm>
            <a:off x="4184264" y="2293860"/>
            <a:ext cx="887961" cy="2355866"/>
            <a:chOff x="4475451" y="1538851"/>
            <a:chExt cx="887961" cy="2355866"/>
          </a:xfrm>
        </p:grpSpPr>
        <p:sp>
          <p:nvSpPr>
            <p:cNvPr id="406" name="Google Shape;406;p56">
              <a:extLst>
                <a:ext uri="{FF2B5EF4-FFF2-40B4-BE49-F238E27FC236}">
                  <a16:creationId xmlns:a16="http://schemas.microsoft.com/office/drawing/2014/main" id="{5EE5C732-0518-F115-E012-CC43AEDBFEC9}"/>
                </a:ext>
              </a:extLst>
            </p:cNvPr>
            <p:cNvSpPr/>
            <p:nvPr/>
          </p:nvSpPr>
          <p:spPr>
            <a:xfrm>
              <a:off x="4603271" y="1538851"/>
              <a:ext cx="632400" cy="614400"/>
            </a:xfrm>
            <a:prstGeom prst="ellipse">
              <a:avLst/>
            </a:prstGeom>
            <a:solidFill>
              <a:srgbClr val="FFFFFF"/>
            </a:solidFill>
            <a:ln w="76200" cap="flat" cmpd="sng">
              <a:solidFill>
                <a:srgbClr val="1A4C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07" name="Google Shape;407;p56">
              <a:extLst>
                <a:ext uri="{FF2B5EF4-FFF2-40B4-BE49-F238E27FC236}">
                  <a16:creationId xmlns:a16="http://schemas.microsoft.com/office/drawing/2014/main" id="{3069246C-F9B1-C456-0AF6-ABD3FB37ACDC}"/>
                </a:ext>
              </a:extLst>
            </p:cNvPr>
            <p:cNvCxnSpPr>
              <a:stCxn id="406" idx="4"/>
            </p:cNvCxnSpPr>
            <p:nvPr/>
          </p:nvCxnSpPr>
          <p:spPr>
            <a:xfrm>
              <a:off x="4919471" y="2153251"/>
              <a:ext cx="0" cy="1165200"/>
            </a:xfrm>
            <a:prstGeom prst="straightConnector1">
              <a:avLst/>
            </a:prstGeom>
            <a:noFill/>
            <a:ln w="76200" cap="flat" cmpd="sng">
              <a:solidFill>
                <a:srgbClr val="1A4C99"/>
              </a:solidFill>
              <a:prstDash val="solid"/>
              <a:round/>
              <a:headEnd type="none" w="sm" len="sm"/>
              <a:tailEnd type="none" w="sm" len="sm"/>
            </a:ln>
          </p:spPr>
        </p:cxnSp>
        <p:cxnSp>
          <p:nvCxnSpPr>
            <p:cNvPr id="408" name="Google Shape;408;p56">
              <a:extLst>
                <a:ext uri="{FF2B5EF4-FFF2-40B4-BE49-F238E27FC236}">
                  <a16:creationId xmlns:a16="http://schemas.microsoft.com/office/drawing/2014/main" id="{6EBF9ECD-8E32-4888-D281-A3BE1BC20FE9}"/>
                </a:ext>
              </a:extLst>
            </p:cNvPr>
            <p:cNvCxnSpPr/>
            <p:nvPr/>
          </p:nvCxnSpPr>
          <p:spPr>
            <a:xfrm>
              <a:off x="4475451" y="2364222"/>
              <a:ext cx="439800" cy="246900"/>
            </a:xfrm>
            <a:prstGeom prst="straightConnector1">
              <a:avLst/>
            </a:prstGeom>
            <a:noFill/>
            <a:ln w="76200" cap="flat" cmpd="sng">
              <a:solidFill>
                <a:srgbClr val="1A4C99"/>
              </a:solidFill>
              <a:prstDash val="solid"/>
              <a:round/>
              <a:headEnd type="none" w="sm" len="sm"/>
              <a:tailEnd type="none" w="sm" len="sm"/>
            </a:ln>
          </p:spPr>
        </p:cxnSp>
        <p:cxnSp>
          <p:nvCxnSpPr>
            <p:cNvPr id="409" name="Google Shape;409;p56">
              <a:extLst>
                <a:ext uri="{FF2B5EF4-FFF2-40B4-BE49-F238E27FC236}">
                  <a16:creationId xmlns:a16="http://schemas.microsoft.com/office/drawing/2014/main" id="{999892C1-1D14-30A7-4202-6D2FDC9107C5}"/>
                </a:ext>
              </a:extLst>
            </p:cNvPr>
            <p:cNvCxnSpPr/>
            <p:nvPr/>
          </p:nvCxnSpPr>
          <p:spPr>
            <a:xfrm rot="10800000" flipH="1">
              <a:off x="4923612" y="2364279"/>
              <a:ext cx="439800" cy="246900"/>
            </a:xfrm>
            <a:prstGeom prst="straightConnector1">
              <a:avLst/>
            </a:prstGeom>
            <a:noFill/>
            <a:ln w="76200" cap="flat" cmpd="sng">
              <a:solidFill>
                <a:srgbClr val="1A4C99"/>
              </a:solidFill>
              <a:prstDash val="solid"/>
              <a:round/>
              <a:headEnd type="none" w="sm" len="sm"/>
              <a:tailEnd type="none" w="sm" len="sm"/>
            </a:ln>
          </p:spPr>
        </p:cxnSp>
        <p:cxnSp>
          <p:nvCxnSpPr>
            <p:cNvPr id="410" name="Google Shape;410;p56">
              <a:extLst>
                <a:ext uri="{FF2B5EF4-FFF2-40B4-BE49-F238E27FC236}">
                  <a16:creationId xmlns:a16="http://schemas.microsoft.com/office/drawing/2014/main" id="{B4B8C437-A6F0-33F8-7E7F-0398FAB7918D}"/>
                </a:ext>
              </a:extLst>
            </p:cNvPr>
            <p:cNvCxnSpPr/>
            <p:nvPr/>
          </p:nvCxnSpPr>
          <p:spPr>
            <a:xfrm flipH="1">
              <a:off x="4572334" y="3306717"/>
              <a:ext cx="349200" cy="588000"/>
            </a:xfrm>
            <a:prstGeom prst="straightConnector1">
              <a:avLst/>
            </a:prstGeom>
            <a:noFill/>
            <a:ln w="76200" cap="flat" cmpd="sng">
              <a:solidFill>
                <a:srgbClr val="1A4C99"/>
              </a:solidFill>
              <a:prstDash val="solid"/>
              <a:round/>
              <a:headEnd type="none" w="sm" len="sm"/>
              <a:tailEnd type="none" w="sm" len="sm"/>
            </a:ln>
          </p:spPr>
        </p:cxnSp>
        <p:cxnSp>
          <p:nvCxnSpPr>
            <p:cNvPr id="411" name="Google Shape;411;p56">
              <a:extLst>
                <a:ext uri="{FF2B5EF4-FFF2-40B4-BE49-F238E27FC236}">
                  <a16:creationId xmlns:a16="http://schemas.microsoft.com/office/drawing/2014/main" id="{03A1F4B0-AE23-70CD-7F7D-38E46E2D2447}"/>
                </a:ext>
              </a:extLst>
            </p:cNvPr>
            <p:cNvCxnSpPr/>
            <p:nvPr/>
          </p:nvCxnSpPr>
          <p:spPr>
            <a:xfrm rot="10800000">
              <a:off x="4917383" y="3306634"/>
              <a:ext cx="349200" cy="588000"/>
            </a:xfrm>
            <a:prstGeom prst="straightConnector1">
              <a:avLst/>
            </a:prstGeom>
            <a:noFill/>
            <a:ln w="76200" cap="flat" cmpd="sng">
              <a:solidFill>
                <a:srgbClr val="1A4C99"/>
              </a:solidFill>
              <a:prstDash val="solid"/>
              <a:round/>
              <a:headEnd type="none" w="sm" len="sm"/>
              <a:tailEnd type="none" w="sm" len="sm"/>
            </a:ln>
          </p:spPr>
        </p:cxnSp>
      </p:grpSp>
      <p:sp>
        <p:nvSpPr>
          <p:cNvPr id="412" name="Google Shape;412;p56">
            <a:extLst>
              <a:ext uri="{FF2B5EF4-FFF2-40B4-BE49-F238E27FC236}">
                <a16:creationId xmlns:a16="http://schemas.microsoft.com/office/drawing/2014/main" id="{0757601A-D6A8-0081-9B13-FFBBF10CCF78}"/>
              </a:ext>
            </a:extLst>
          </p:cNvPr>
          <p:cNvSpPr txBox="1"/>
          <p:nvPr/>
        </p:nvSpPr>
        <p:spPr>
          <a:xfrm>
            <a:off x="8369650" y="91025"/>
            <a:ext cx="650700" cy="4002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56">
            <a:extLst>
              <a:ext uri="{FF2B5EF4-FFF2-40B4-BE49-F238E27FC236}">
                <a16:creationId xmlns:a16="http://schemas.microsoft.com/office/drawing/2014/main" id="{A8BCE59C-27AC-F3DC-AC97-F651BA27E76E}"/>
              </a:ext>
            </a:extLst>
          </p:cNvPr>
          <p:cNvSpPr txBox="1"/>
          <p:nvPr/>
        </p:nvSpPr>
        <p:spPr>
          <a:xfrm>
            <a:off x="8058150" y="153865"/>
            <a:ext cx="2743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56">
            <a:extLst>
              <a:ext uri="{FF2B5EF4-FFF2-40B4-BE49-F238E27FC236}">
                <a16:creationId xmlns:a16="http://schemas.microsoft.com/office/drawing/2014/main" id="{B57CE8BB-DDA4-6182-5BE3-656891789DA5}"/>
              </a:ext>
            </a:extLst>
          </p:cNvPr>
          <p:cNvSpPr txBox="1"/>
          <p:nvPr/>
        </p:nvSpPr>
        <p:spPr>
          <a:xfrm>
            <a:off x="311700" y="223972"/>
            <a:ext cx="85206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EF7900"/>
              </a:buClr>
              <a:buSzPts val="2800"/>
              <a:buFont typeface="Avenir"/>
              <a:buNone/>
            </a:pPr>
            <a:r>
              <a:rPr lang="en" sz="4400" b="1" i="0" u="none" strike="noStrike" cap="none">
                <a:solidFill>
                  <a:srgbClr val="1A4C99"/>
                </a:solidFill>
                <a:latin typeface="Arial"/>
                <a:ea typeface="Arial"/>
                <a:cs typeface="Arial"/>
                <a:sym typeface="Arial"/>
              </a:rPr>
              <a:t>HISTORIA DE NOSOTROS</a:t>
            </a:r>
            <a:endParaRPr/>
          </a:p>
        </p:txBody>
      </p:sp>
      <p:sp>
        <p:nvSpPr>
          <p:cNvPr id="415" name="Google Shape;415;p56">
            <a:extLst>
              <a:ext uri="{FF2B5EF4-FFF2-40B4-BE49-F238E27FC236}">
                <a16:creationId xmlns:a16="http://schemas.microsoft.com/office/drawing/2014/main" id="{933D6E9E-5938-505C-6038-02571B91CC28}"/>
              </a:ext>
            </a:extLst>
          </p:cNvPr>
          <p:cNvSpPr txBox="1"/>
          <p:nvPr/>
        </p:nvSpPr>
        <p:spPr>
          <a:xfrm>
            <a:off x="870352" y="826705"/>
            <a:ext cx="7187798" cy="49209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40535C"/>
              </a:buClr>
              <a:buSzPts val="1800"/>
              <a:buFont typeface="Arial"/>
              <a:buNone/>
            </a:pPr>
            <a:r>
              <a:rPr lang="en" sz="2500" b="1" i="0" u="none" strike="noStrike" cap="none">
                <a:solidFill>
                  <a:srgbClr val="E33546"/>
                </a:solidFill>
                <a:latin typeface="Arial"/>
                <a:ea typeface="Arial"/>
                <a:cs typeface="Arial"/>
                <a:sym typeface="Arial"/>
              </a:rPr>
              <a:t>Valores y experiencias compartidas</a:t>
            </a:r>
            <a:endParaRPr sz="2500" b="0" i="0" u="none" strike="noStrike" cap="none">
              <a:solidFill>
                <a:srgbClr val="E33546"/>
              </a:solidFill>
              <a:latin typeface="Arial"/>
              <a:ea typeface="Arial"/>
              <a:cs typeface="Arial"/>
              <a:sym typeface="Arial"/>
            </a:endParaRPr>
          </a:p>
        </p:txBody>
      </p:sp>
    </p:spTree>
    <p:extLst>
      <p:ext uri="{BB962C8B-B14F-4D97-AF65-F5344CB8AC3E}">
        <p14:creationId xmlns:p14="http://schemas.microsoft.com/office/powerpoint/2010/main" val="24948585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412" name="Google Shape;412;p56"/>
          <p:cNvSpPr txBox="1"/>
          <p:nvPr/>
        </p:nvSpPr>
        <p:spPr>
          <a:xfrm>
            <a:off x="8369650" y="91025"/>
            <a:ext cx="650700" cy="4002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56"/>
          <p:cNvSpPr txBox="1"/>
          <p:nvPr/>
        </p:nvSpPr>
        <p:spPr>
          <a:xfrm>
            <a:off x="8058150" y="153865"/>
            <a:ext cx="2743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56"/>
          <p:cNvSpPr txBox="1"/>
          <p:nvPr/>
        </p:nvSpPr>
        <p:spPr>
          <a:xfrm>
            <a:off x="0" y="-81475"/>
            <a:ext cx="85206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EF7900"/>
              </a:buClr>
              <a:buSzPts val="2800"/>
              <a:buFont typeface="Avenir"/>
              <a:buNone/>
            </a:pPr>
            <a:r>
              <a:rPr lang="en" sz="4400" b="1" i="0" u="none" strike="noStrike" cap="none" dirty="0">
                <a:solidFill>
                  <a:srgbClr val="1A4C99"/>
                </a:solidFill>
                <a:latin typeface="Arial"/>
                <a:ea typeface="Arial"/>
                <a:cs typeface="Arial"/>
                <a:sym typeface="Arial"/>
              </a:rPr>
              <a:t>HISTORIA DE NOSOTROS</a:t>
            </a:r>
            <a:endParaRPr dirty="0"/>
          </a:p>
        </p:txBody>
      </p:sp>
      <p:sp>
        <p:nvSpPr>
          <p:cNvPr id="415" name="Google Shape;415;p56"/>
          <p:cNvSpPr txBox="1"/>
          <p:nvPr/>
        </p:nvSpPr>
        <p:spPr>
          <a:xfrm>
            <a:off x="-790199" y="624575"/>
            <a:ext cx="7187798" cy="49209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40535C"/>
              </a:buClr>
              <a:buSzPts val="1800"/>
              <a:buFont typeface="Arial"/>
              <a:buNone/>
            </a:pPr>
            <a:r>
              <a:rPr lang="en" sz="2500" b="1" i="0" u="none" strike="noStrike" cap="none" dirty="0">
                <a:solidFill>
                  <a:srgbClr val="E33546"/>
                </a:solidFill>
                <a:latin typeface="Arial"/>
                <a:ea typeface="Arial"/>
                <a:cs typeface="Arial"/>
                <a:sym typeface="Arial"/>
              </a:rPr>
              <a:t>Valores y experiencias compartidas</a:t>
            </a:r>
            <a:endParaRPr sz="2500" b="0" i="0" u="none" strike="noStrike" cap="none" dirty="0">
              <a:solidFill>
                <a:srgbClr val="E33546"/>
              </a:solidFill>
              <a:latin typeface="Arial"/>
              <a:ea typeface="Arial"/>
              <a:cs typeface="Arial"/>
              <a:sym typeface="Arial"/>
            </a:endParaRPr>
          </a:p>
        </p:txBody>
      </p:sp>
      <p:graphicFrame>
        <p:nvGraphicFramePr>
          <p:cNvPr id="2" name="Diagrama 1">
            <a:extLst>
              <a:ext uri="{FF2B5EF4-FFF2-40B4-BE49-F238E27FC236}">
                <a16:creationId xmlns:a16="http://schemas.microsoft.com/office/drawing/2014/main" id="{94EC0296-7E01-8489-5CD0-FC77884263EF}"/>
              </a:ext>
            </a:extLst>
          </p:cNvPr>
          <p:cNvGraphicFramePr/>
          <p:nvPr>
            <p:extLst>
              <p:ext uri="{D42A27DB-BD31-4B8C-83A1-F6EECF244321}">
                <p14:modId xmlns:p14="http://schemas.microsoft.com/office/powerpoint/2010/main" val="2261638893"/>
              </p:ext>
            </p:extLst>
          </p:nvPr>
        </p:nvGraphicFramePr>
        <p:xfrm>
          <a:off x="-1688575" y="726565"/>
          <a:ext cx="11429825" cy="4767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57"/>
          <p:cNvPicPr preferRelativeResize="0"/>
          <p:nvPr/>
        </p:nvPicPr>
        <p:blipFill rotWithShape="1">
          <a:blip r:embed="rId3">
            <a:alphaModFix/>
          </a:blip>
          <a:srcRect t="6252"/>
          <a:stretch/>
        </p:blipFill>
        <p:spPr>
          <a:xfrm>
            <a:off x="0" y="0"/>
            <a:ext cx="9144000" cy="5143500"/>
          </a:xfrm>
          <a:prstGeom prst="rect">
            <a:avLst/>
          </a:prstGeom>
          <a:noFill/>
          <a:ln>
            <a:noFill/>
          </a:ln>
        </p:spPr>
      </p:pic>
      <p:sp>
        <p:nvSpPr>
          <p:cNvPr id="421" name="Google Shape;421;p57"/>
          <p:cNvSpPr txBox="1">
            <a:spLocks noGrp="1"/>
          </p:cNvSpPr>
          <p:nvPr>
            <p:ph type="title" idx="4294967295"/>
          </p:nvPr>
        </p:nvSpPr>
        <p:spPr>
          <a:xfrm>
            <a:off x="203200" y="3084285"/>
            <a:ext cx="8737600" cy="171481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800"/>
              <a:buNone/>
            </a:pPr>
            <a:r>
              <a:rPr lang="en" sz="4000" b="1">
                <a:solidFill>
                  <a:schemeClr val="lt1"/>
                </a:solidFill>
                <a:latin typeface="Arial"/>
                <a:ea typeface="Arial"/>
                <a:cs typeface="Arial"/>
                <a:sym typeface="Arial"/>
              </a:rPr>
              <a:t>No hay nada más poderoso que la acción colectiva de personas que comparten valores y experiencias</a:t>
            </a:r>
            <a:endParaRPr sz="2800" b="1">
              <a:solidFill>
                <a:srgbClr val="FF9900"/>
              </a:solidFill>
              <a:latin typeface="Arial"/>
              <a:ea typeface="Arial"/>
              <a:cs typeface="Arial"/>
              <a:sym typeface="Arial"/>
            </a:endParaRPr>
          </a:p>
        </p:txBody>
      </p:sp>
      <p:sp>
        <p:nvSpPr>
          <p:cNvPr id="422" name="Google Shape;422;p57"/>
          <p:cNvSpPr txBox="1"/>
          <p:nvPr/>
        </p:nvSpPr>
        <p:spPr>
          <a:xfrm>
            <a:off x="8369650" y="91025"/>
            <a:ext cx="650700" cy="4002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p57"/>
          <p:cNvSpPr txBox="1"/>
          <p:nvPr/>
        </p:nvSpPr>
        <p:spPr>
          <a:xfrm>
            <a:off x="8220808" y="149469"/>
            <a:ext cx="2743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58"/>
          <p:cNvSpPr txBox="1"/>
          <p:nvPr/>
        </p:nvSpPr>
        <p:spPr>
          <a:xfrm>
            <a:off x="311700" y="132150"/>
            <a:ext cx="85206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EF7900"/>
              </a:buClr>
              <a:buSzPts val="2800"/>
              <a:buFont typeface="Avenir"/>
              <a:buNone/>
            </a:pPr>
            <a:r>
              <a:rPr lang="en" sz="4400" b="1" i="0" u="none" strike="noStrike" cap="none" dirty="0">
                <a:solidFill>
                  <a:srgbClr val="1A4C99"/>
                </a:solidFill>
                <a:latin typeface="Arial"/>
                <a:ea typeface="Arial"/>
                <a:cs typeface="Arial"/>
                <a:sym typeface="Arial"/>
              </a:rPr>
              <a:t>VAMOS A CONSTRUIR UNA HISTORIA DE NOSOTROS</a:t>
            </a:r>
            <a:endParaRPr sz="4400" b="1" i="0" u="none" strike="noStrike" cap="none" dirty="0">
              <a:solidFill>
                <a:srgbClr val="1A4C99"/>
              </a:solidFill>
              <a:latin typeface="Arial"/>
              <a:ea typeface="Arial"/>
              <a:cs typeface="Arial"/>
              <a:sym typeface="Arial"/>
            </a:endParaRPr>
          </a:p>
        </p:txBody>
      </p:sp>
      <p:sp>
        <p:nvSpPr>
          <p:cNvPr id="3" name="CuadroTexto 2">
            <a:extLst>
              <a:ext uri="{FF2B5EF4-FFF2-40B4-BE49-F238E27FC236}">
                <a16:creationId xmlns:a16="http://schemas.microsoft.com/office/drawing/2014/main" id="{5EED34A5-3165-953E-6068-3FB9BB7A2257}"/>
              </a:ext>
            </a:extLst>
          </p:cNvPr>
          <p:cNvSpPr txBox="1"/>
          <p:nvPr/>
        </p:nvSpPr>
        <p:spPr>
          <a:xfrm>
            <a:off x="1454400" y="1877272"/>
            <a:ext cx="6732000" cy="2449838"/>
          </a:xfrm>
          <a:prstGeom prst="rect">
            <a:avLst/>
          </a:prstGeom>
          <a:noFill/>
        </p:spPr>
        <p:txBody>
          <a:bodyPr wrap="square">
            <a:spAutoFit/>
          </a:bodyPr>
          <a:lstStyle/>
          <a:p>
            <a:pPr marL="342900" lvl="0" indent="-342900" algn="just">
              <a:lnSpc>
                <a:spcPct val="107000"/>
              </a:lnSpc>
              <a:buFont typeface="Symbol" panose="05050102010706020507" pitchFamily="18" charset="2"/>
              <a:buChar char=""/>
            </a:pPr>
            <a:r>
              <a:rPr lang="es-CO" sz="2400" kern="100" dirty="0">
                <a:effectLst/>
                <a:latin typeface="Aptos" panose="020B0004020202020204"/>
                <a:ea typeface="Calibri" panose="020F0502020204030204" pitchFamily="34" charset="0"/>
                <a:cs typeface="Times New Roman" panose="02020603050405020304" pitchFamily="18" charset="0"/>
              </a:rPr>
              <a:t>Continúen en sus grupos de afinidad</a:t>
            </a:r>
          </a:p>
          <a:p>
            <a:pPr marL="342900" lvl="0" indent="-342900" algn="just">
              <a:lnSpc>
                <a:spcPct val="107000"/>
              </a:lnSpc>
              <a:buFont typeface="Symbol" panose="05050102010706020507" pitchFamily="18" charset="2"/>
              <a:buChar char=""/>
            </a:pPr>
            <a:r>
              <a:rPr lang="es-CO" sz="2400" kern="100" dirty="0">
                <a:effectLst/>
                <a:latin typeface="Aptos" panose="020B0004020202020204"/>
                <a:ea typeface="Calibri" panose="020F0502020204030204" pitchFamily="34" charset="0"/>
                <a:cs typeface="Times New Roman" panose="02020603050405020304" pitchFamily="18" charset="0"/>
              </a:rPr>
              <a:t>Bienvenida e instrucciones (3 minutos)</a:t>
            </a:r>
          </a:p>
          <a:p>
            <a:pPr marL="342900" lvl="0" indent="-342900" algn="just">
              <a:lnSpc>
                <a:spcPct val="107000"/>
              </a:lnSpc>
              <a:buFont typeface="Symbol" panose="05050102010706020507" pitchFamily="18" charset="2"/>
              <a:buChar char=""/>
            </a:pPr>
            <a:r>
              <a:rPr lang="es-CO" sz="2400" kern="100" dirty="0">
                <a:effectLst/>
                <a:latin typeface="Aptos" panose="020B0004020202020204"/>
                <a:ea typeface="Calibri" panose="020F0502020204030204" pitchFamily="34" charset="0"/>
                <a:cs typeface="Times New Roman" panose="02020603050405020304" pitchFamily="18" charset="0"/>
              </a:rPr>
              <a:t>Escritura individual de la historia (7 minutos)</a:t>
            </a:r>
            <a:endParaRPr lang="es-CO" sz="2400" kern="100" dirty="0">
              <a:effectLst/>
              <a:latin typeface="Aptos" panose="020B0004020202020204"/>
              <a:ea typeface="Aptos" panose="020B000402020202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CO" sz="2400" kern="100" dirty="0">
                <a:effectLst/>
                <a:latin typeface="Aptos" panose="020B0004020202020204"/>
                <a:ea typeface="Calibri" panose="020F0502020204030204" pitchFamily="34" charset="0"/>
                <a:cs typeface="Times New Roman" panose="02020603050405020304" pitchFamily="18" charset="0"/>
              </a:rPr>
              <a:t>Lectura de historias en grupo (10 minutos)</a:t>
            </a:r>
            <a:endParaRPr lang="es-CO" sz="2400" kern="100" dirty="0">
              <a:effectLst/>
              <a:latin typeface="Aptos" panose="020B0004020202020204"/>
              <a:ea typeface="Aptos" panose="020B000402020202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CO" sz="2400" kern="100" dirty="0">
                <a:effectLst/>
                <a:latin typeface="Aptos" panose="020B0004020202020204"/>
                <a:ea typeface="Calibri" panose="020F0502020204030204" pitchFamily="34" charset="0"/>
                <a:cs typeface="Times New Roman" panose="02020603050405020304" pitchFamily="18" charset="0"/>
              </a:rPr>
              <a:t>Reflexión grupal compartida (6 minutos)</a:t>
            </a:r>
            <a:endParaRPr lang="es-CO" sz="2400" kern="100" dirty="0">
              <a:effectLst/>
              <a:latin typeface="Aptos" panose="020B0004020202020204"/>
              <a:ea typeface="Aptos" panose="020B000402020202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s-CO" sz="2400" kern="100" dirty="0">
                <a:effectLst/>
                <a:latin typeface="Aptos" panose="020B0004020202020204"/>
                <a:ea typeface="Calibri" panose="020F0502020204030204" pitchFamily="34" charset="0"/>
                <a:cs typeface="Times New Roman" panose="02020603050405020304" pitchFamily="18" charset="0"/>
              </a:rPr>
              <a:t>Reescritura o afinación (4 minutos)</a:t>
            </a:r>
            <a:endParaRPr lang="es-CO" sz="2400" kern="100" dirty="0">
              <a:effectLst/>
              <a:latin typeface="Aptos" panose="020B0004020202020204"/>
              <a:ea typeface="Aptos" panose="020B0004020202020204" pitchFamily="34"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31"/>
          <p:cNvSpPr txBox="1">
            <a:spLocks noGrp="1"/>
          </p:cNvSpPr>
          <p:nvPr>
            <p:ph type="title"/>
          </p:nvPr>
        </p:nvSpPr>
        <p:spPr>
          <a:xfrm>
            <a:off x="628650" y="273844"/>
            <a:ext cx="7886700" cy="63132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dk1"/>
              </a:buClr>
              <a:buSzPts val="4800"/>
              <a:buFont typeface="Calibri"/>
              <a:buNone/>
            </a:pPr>
            <a:r>
              <a:rPr lang="en" sz="4400" b="1"/>
              <a:t>Agenda del </a:t>
            </a:r>
            <a:r>
              <a:rPr lang="en" sz="4400"/>
              <a:t>d</a:t>
            </a:r>
            <a:r>
              <a:rPr lang="en" sz="4400" b="1"/>
              <a:t>ía</a:t>
            </a:r>
            <a:endParaRPr sz="4400" b="1"/>
          </a:p>
        </p:txBody>
      </p:sp>
      <p:graphicFrame>
        <p:nvGraphicFramePr>
          <p:cNvPr id="139" name="Google Shape;139;p31"/>
          <p:cNvGraphicFramePr/>
          <p:nvPr>
            <p:extLst>
              <p:ext uri="{D42A27DB-BD31-4B8C-83A1-F6EECF244321}">
                <p14:modId xmlns:p14="http://schemas.microsoft.com/office/powerpoint/2010/main" val="1159869088"/>
              </p:ext>
            </p:extLst>
          </p:nvPr>
        </p:nvGraphicFramePr>
        <p:xfrm>
          <a:off x="928577" y="905164"/>
          <a:ext cx="7286850" cy="3520500"/>
        </p:xfrm>
        <a:graphic>
          <a:graphicData uri="http://schemas.openxmlformats.org/drawingml/2006/table">
            <a:tbl>
              <a:tblPr firstRow="1" bandRow="1">
                <a:gradFill>
                  <a:gsLst>
                    <a:gs pos="0">
                      <a:srgbClr val="99B5FF"/>
                    </a:gs>
                    <a:gs pos="35000">
                      <a:srgbClr val="B9CBFF"/>
                    </a:gs>
                    <a:gs pos="100000">
                      <a:srgbClr val="E2E9FF"/>
                    </a:gs>
                  </a:gsLst>
                  <a:lin ang="16200000" scaled="0"/>
                </a:gradFill>
                <a:tableStyleId>{003D48AB-8FED-443F-8880-609581201A1E}</a:tableStyleId>
              </a:tblPr>
              <a:tblGrid>
                <a:gridCol w="1423475">
                  <a:extLst>
                    <a:ext uri="{9D8B030D-6E8A-4147-A177-3AD203B41FA5}">
                      <a16:colId xmlns:a16="http://schemas.microsoft.com/office/drawing/2014/main" val="20000"/>
                    </a:ext>
                  </a:extLst>
                </a:gridCol>
                <a:gridCol w="5863375">
                  <a:extLst>
                    <a:ext uri="{9D8B030D-6E8A-4147-A177-3AD203B41FA5}">
                      <a16:colId xmlns:a16="http://schemas.microsoft.com/office/drawing/2014/main" val="20001"/>
                    </a:ext>
                  </a:extLst>
                </a:gridCol>
              </a:tblGrid>
              <a:tr h="370850">
                <a:tc>
                  <a:txBody>
                    <a:bodyPr/>
                    <a:lstStyle/>
                    <a:p>
                      <a:pPr marL="0" marR="0" lvl="0" indent="0" algn="ctr" rtl="0">
                        <a:lnSpc>
                          <a:spcPct val="100000"/>
                        </a:lnSpc>
                        <a:spcBef>
                          <a:spcPts val="0"/>
                        </a:spcBef>
                        <a:spcAft>
                          <a:spcPts val="0"/>
                        </a:spcAft>
                        <a:buNone/>
                      </a:pPr>
                      <a:r>
                        <a:rPr lang="en" sz="1400" u="none" strike="noStrike" cap="none"/>
                        <a:t>Hora</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en" sz="1400" u="none" strike="noStrike" cap="none"/>
                        <a:t>Tema - Actividad</a:t>
                      </a:r>
                      <a:endParaRPr/>
                    </a:p>
                  </a:txBody>
                  <a:tcPr marL="91450" marR="91450" marT="45725" marB="45725" anchor="ctr"/>
                </a:tc>
                <a:extLst>
                  <a:ext uri="{0D108BD9-81ED-4DB2-BD59-A6C34878D82A}">
                    <a16:rowId xmlns:a16="http://schemas.microsoft.com/office/drawing/2014/main" val="10000"/>
                  </a:ext>
                </a:extLst>
              </a:tr>
              <a:tr h="370850">
                <a:tc rowSpan="2">
                  <a:txBody>
                    <a:bodyPr/>
                    <a:lstStyle/>
                    <a:p>
                      <a:pPr marL="0" marR="0" lvl="0" indent="0" algn="ctr" rtl="0">
                        <a:lnSpc>
                          <a:spcPct val="100000"/>
                        </a:lnSpc>
                        <a:spcBef>
                          <a:spcPts val="0"/>
                        </a:spcBef>
                        <a:spcAft>
                          <a:spcPts val="0"/>
                        </a:spcAft>
                        <a:buNone/>
                      </a:pPr>
                      <a:r>
                        <a:rPr lang="en" sz="1400" b="1" u="none" strike="noStrike" cap="none" dirty="0"/>
                        <a:t>9:00 a.m. a 12:00 p.m.</a:t>
                      </a:r>
                      <a:endParaRPr dirty="0"/>
                    </a:p>
                  </a:txBody>
                  <a:tcPr marL="91450" marR="91450" marT="45725" marB="45725" anchor="ctr"/>
                </a:tc>
                <a:tc>
                  <a:txBody>
                    <a:bodyPr/>
                    <a:lstStyle/>
                    <a:p>
                      <a:pPr marL="0" marR="0" lvl="0" indent="0" algn="ctr" rtl="0">
                        <a:lnSpc>
                          <a:spcPct val="100000"/>
                        </a:lnSpc>
                        <a:spcBef>
                          <a:spcPts val="0"/>
                        </a:spcBef>
                        <a:spcAft>
                          <a:spcPts val="0"/>
                        </a:spcAft>
                        <a:buNone/>
                      </a:pPr>
                      <a:r>
                        <a:rPr lang="en" sz="1400" u="none" strike="noStrike" cap="none"/>
                        <a:t>Bienvenida, saludo, introducción y presentaciones</a:t>
                      </a:r>
                      <a:endParaRPr/>
                    </a:p>
                  </a:txBody>
                  <a:tcPr marL="91450" marR="91450" marT="45725" marB="45725" anchor="ctr"/>
                </a:tc>
                <a:extLst>
                  <a:ext uri="{0D108BD9-81ED-4DB2-BD59-A6C34878D82A}">
                    <a16:rowId xmlns:a16="http://schemas.microsoft.com/office/drawing/2014/main" val="10001"/>
                  </a:ext>
                </a:extLst>
              </a:tr>
              <a:tr h="370850">
                <a:tc vMerge="1">
                  <a:txBody>
                    <a:bodyPr/>
                    <a:lstStyle/>
                    <a:p>
                      <a:endParaRPr lang="es-CO"/>
                    </a:p>
                  </a:txBody>
                  <a:tcPr/>
                </a:tc>
                <a:tc>
                  <a:txBody>
                    <a:bodyPr/>
                    <a:lstStyle/>
                    <a:p>
                      <a:pPr marL="0" marR="0" lvl="0" indent="0" algn="ctr" rtl="0">
                        <a:lnSpc>
                          <a:spcPct val="100000"/>
                        </a:lnSpc>
                        <a:spcBef>
                          <a:spcPts val="0"/>
                        </a:spcBef>
                        <a:spcAft>
                          <a:spcPts val="0"/>
                        </a:spcAft>
                        <a:buNone/>
                      </a:pPr>
                      <a:r>
                        <a:rPr lang="en" sz="1400" b="1" u="none" strike="noStrike" cap="none"/>
                        <a:t>Sección 1: CORAZÓN</a:t>
                      </a:r>
                      <a:endParaRPr/>
                    </a:p>
                    <a:p>
                      <a:pPr marL="0" marR="0" lvl="0" indent="0" algn="ctr" rtl="0">
                        <a:lnSpc>
                          <a:spcPct val="100000"/>
                        </a:lnSpc>
                        <a:spcBef>
                          <a:spcPts val="0"/>
                        </a:spcBef>
                        <a:spcAft>
                          <a:spcPts val="0"/>
                        </a:spcAft>
                        <a:buNone/>
                      </a:pPr>
                      <a:r>
                        <a:rPr lang="en" sz="1400" u="none" strike="noStrike" cap="none"/>
                        <a:t>¿Por qué hacemos lo que hacemos? Crear historias compartidas</a:t>
                      </a:r>
                      <a:endParaRPr/>
                    </a:p>
                    <a:p>
                      <a:pPr marL="0" marR="0" lvl="0" indent="0" algn="ctr" rtl="0">
                        <a:lnSpc>
                          <a:spcPct val="100000"/>
                        </a:lnSpc>
                        <a:spcBef>
                          <a:spcPts val="0"/>
                        </a:spcBef>
                        <a:spcAft>
                          <a:spcPts val="0"/>
                        </a:spcAft>
                        <a:buNone/>
                      </a:pPr>
                      <a:r>
                        <a:rPr lang="en" sz="1400" u="none" strike="noStrike" cap="none"/>
                        <a:t>Narrativa Pública:</a:t>
                      </a:r>
                      <a:endParaRPr/>
                    </a:p>
                    <a:p>
                      <a:pPr marL="0" marR="0" lvl="0" indent="0" algn="ctr" rtl="0">
                        <a:lnSpc>
                          <a:spcPct val="100000"/>
                        </a:lnSpc>
                        <a:spcBef>
                          <a:spcPts val="0"/>
                        </a:spcBef>
                        <a:spcAft>
                          <a:spcPts val="0"/>
                        </a:spcAft>
                        <a:buNone/>
                      </a:pPr>
                      <a:r>
                        <a:rPr lang="en" sz="1400" u="none" strike="noStrike" cap="none"/>
                        <a:t>YO-NOSOTROS-AHORA</a:t>
                      </a:r>
                      <a:endParaRPr/>
                    </a:p>
                  </a:txBody>
                  <a:tcPr marL="91450" marR="91450" marT="45725" marB="45725" anchor="ctr"/>
                </a:tc>
                <a:extLst>
                  <a:ext uri="{0D108BD9-81ED-4DB2-BD59-A6C34878D82A}">
                    <a16:rowId xmlns:a16="http://schemas.microsoft.com/office/drawing/2014/main" val="10002"/>
                  </a:ext>
                </a:extLst>
              </a:tr>
              <a:tr h="370850">
                <a:tc rowSpan="3">
                  <a:txBody>
                    <a:bodyPr/>
                    <a:lstStyle/>
                    <a:p>
                      <a:pPr marL="0" marR="0" lvl="0" indent="0" algn="ctr" rtl="0">
                        <a:lnSpc>
                          <a:spcPct val="100000"/>
                        </a:lnSpc>
                        <a:spcBef>
                          <a:spcPts val="0"/>
                        </a:spcBef>
                        <a:spcAft>
                          <a:spcPts val="0"/>
                        </a:spcAft>
                        <a:buNone/>
                      </a:pPr>
                      <a:r>
                        <a:rPr lang="en" sz="1400" b="1" u="none" strike="noStrike" cap="none" dirty="0"/>
                        <a:t>1:00 p.m. a 5:00 p.m.</a:t>
                      </a:r>
                      <a:endParaRPr dirty="0"/>
                    </a:p>
                  </a:txBody>
                  <a:tcPr marL="91450" marR="91450" marT="45725" marB="45725" anchor="ctr"/>
                </a:tc>
                <a:tc>
                  <a:txBody>
                    <a:bodyPr/>
                    <a:lstStyle/>
                    <a:p>
                      <a:pPr marL="0" marR="0" lvl="0" indent="0" algn="ctr" rtl="0">
                        <a:lnSpc>
                          <a:spcPct val="100000"/>
                        </a:lnSpc>
                        <a:spcBef>
                          <a:spcPts val="0"/>
                        </a:spcBef>
                        <a:spcAft>
                          <a:spcPts val="0"/>
                        </a:spcAft>
                        <a:buNone/>
                      </a:pPr>
                      <a:r>
                        <a:rPr lang="en" sz="1400" b="1" u="none" strike="noStrike" cap="none"/>
                        <a:t>Sección 2: RAZÓN</a:t>
                      </a:r>
                      <a:endParaRPr/>
                    </a:p>
                    <a:p>
                      <a:pPr marL="0" marR="0" lvl="0" indent="0" algn="ctr" rtl="0">
                        <a:lnSpc>
                          <a:spcPct val="100000"/>
                        </a:lnSpc>
                        <a:spcBef>
                          <a:spcPts val="0"/>
                        </a:spcBef>
                        <a:spcAft>
                          <a:spcPts val="0"/>
                        </a:spcAft>
                        <a:buNone/>
                      </a:pPr>
                      <a:r>
                        <a:rPr lang="en" sz="1400" u="none" strike="noStrike" cap="none"/>
                        <a:t>¿Cómo hacemos lo que hacemos? Crear relaciones y estructuras compartidas</a:t>
                      </a:r>
                      <a:endParaRPr/>
                    </a:p>
                  </a:txBody>
                  <a:tcPr marL="91450" marR="91450" marT="45725" marB="45725" anchor="ctr"/>
                </a:tc>
                <a:extLst>
                  <a:ext uri="{0D108BD9-81ED-4DB2-BD59-A6C34878D82A}">
                    <a16:rowId xmlns:a16="http://schemas.microsoft.com/office/drawing/2014/main" val="10003"/>
                  </a:ext>
                </a:extLst>
              </a:tr>
              <a:tr h="370850">
                <a:tc vMerge="1">
                  <a:txBody>
                    <a:bodyPr/>
                    <a:lstStyle/>
                    <a:p>
                      <a:endParaRPr lang="es-CO"/>
                    </a:p>
                  </a:txBody>
                  <a:tcPr/>
                </a:tc>
                <a:tc>
                  <a:txBody>
                    <a:bodyPr/>
                    <a:lstStyle/>
                    <a:p>
                      <a:pPr marL="0" marR="0" lvl="0" indent="0" algn="ctr" rtl="0">
                        <a:lnSpc>
                          <a:spcPct val="100000"/>
                        </a:lnSpc>
                        <a:spcBef>
                          <a:spcPts val="0"/>
                        </a:spcBef>
                        <a:spcAft>
                          <a:spcPts val="0"/>
                        </a:spcAft>
                        <a:buNone/>
                      </a:pPr>
                      <a:r>
                        <a:rPr lang="en" sz="1400" b="1" u="none" strike="noStrike" cap="none" dirty="0"/>
                        <a:t>Sección 3: ACCIÓN</a:t>
                      </a:r>
                      <a:endParaRPr dirty="0"/>
                    </a:p>
                    <a:p>
                      <a:pPr marL="0" marR="0" lvl="0" indent="0" algn="ctr" rtl="0">
                        <a:lnSpc>
                          <a:spcPct val="100000"/>
                        </a:lnSpc>
                        <a:spcBef>
                          <a:spcPts val="0"/>
                        </a:spcBef>
                        <a:spcAft>
                          <a:spcPts val="0"/>
                        </a:spcAft>
                        <a:buNone/>
                      </a:pPr>
                      <a:r>
                        <a:rPr lang="en" sz="1400" u="none" strike="noStrike" cap="none" dirty="0"/>
                        <a:t>¿Para qué hacemos lo que hacemos? Crear estrategia, tácticas y acciones medibles compartidas</a:t>
                      </a:r>
                      <a:endParaRPr dirty="0"/>
                    </a:p>
                  </a:txBody>
                  <a:tcPr marL="91450" marR="91450" marT="45725" marB="45725" anchor="ctr"/>
                </a:tc>
                <a:extLst>
                  <a:ext uri="{0D108BD9-81ED-4DB2-BD59-A6C34878D82A}">
                    <a16:rowId xmlns:a16="http://schemas.microsoft.com/office/drawing/2014/main" val="10004"/>
                  </a:ext>
                </a:extLst>
              </a:tr>
              <a:tr h="370850">
                <a:tc vMerge="1">
                  <a:txBody>
                    <a:bodyPr/>
                    <a:lstStyle/>
                    <a:p>
                      <a:endParaRPr lang="es-CO"/>
                    </a:p>
                  </a:txBody>
                  <a:tcPr/>
                </a:tc>
                <a:tc>
                  <a:txBody>
                    <a:bodyPr/>
                    <a:lstStyle/>
                    <a:p>
                      <a:pPr marL="0" marR="0" lvl="0" indent="0" algn="ctr" rtl="0">
                        <a:lnSpc>
                          <a:spcPct val="100000"/>
                        </a:lnSpc>
                        <a:spcBef>
                          <a:spcPts val="0"/>
                        </a:spcBef>
                        <a:spcAft>
                          <a:spcPts val="0"/>
                        </a:spcAft>
                        <a:buNone/>
                      </a:pPr>
                      <a:r>
                        <a:rPr lang="en" sz="1400" u="none" strike="noStrike" cap="none" dirty="0"/>
                        <a:t>Cierre y conclusiones</a:t>
                      </a:r>
                      <a:endParaRPr dirty="0"/>
                    </a:p>
                  </a:txBody>
                  <a:tcPr marL="91450" marR="91450" marT="45725" marB="45725" anchor="ctr"/>
                </a:tc>
                <a:extLst>
                  <a:ext uri="{0D108BD9-81ED-4DB2-BD59-A6C34878D82A}">
                    <a16:rowId xmlns:a16="http://schemas.microsoft.com/office/drawing/2014/main" val="10005"/>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59"/>
          <p:cNvSpPr txBox="1"/>
          <p:nvPr/>
        </p:nvSpPr>
        <p:spPr>
          <a:xfrm>
            <a:off x="311700" y="1745050"/>
            <a:ext cx="85206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EF7900"/>
              </a:buClr>
              <a:buSzPts val="2800"/>
              <a:buFont typeface="Avenir"/>
              <a:buNone/>
            </a:pPr>
            <a:r>
              <a:rPr lang="en" sz="4400" b="1" i="0" u="none" strike="noStrike" cap="none">
                <a:solidFill>
                  <a:srgbClr val="1A4C99"/>
                </a:solidFill>
                <a:latin typeface="Arial"/>
                <a:ea typeface="Arial"/>
                <a:cs typeface="Arial"/>
                <a:sym typeface="Arial"/>
              </a:rPr>
              <a:t>HISTORIA DEL AHORA</a:t>
            </a:r>
            <a:endParaRPr/>
          </a:p>
          <a:p>
            <a:pPr marL="0" marR="0" lvl="0" indent="0" algn="ctr" rtl="0">
              <a:lnSpc>
                <a:spcPct val="100000"/>
              </a:lnSpc>
              <a:spcBef>
                <a:spcPts val="0"/>
              </a:spcBef>
              <a:spcAft>
                <a:spcPts val="0"/>
              </a:spcAft>
              <a:buClr>
                <a:srgbClr val="EF7900"/>
              </a:buClr>
              <a:buSzPts val="2800"/>
              <a:buFont typeface="Avenir"/>
              <a:buNone/>
            </a:pPr>
            <a:r>
              <a:rPr lang="en" sz="4400" b="1" i="0" u="none" strike="noStrike" cap="none">
                <a:solidFill>
                  <a:srgbClr val="1A4C99"/>
                </a:solidFill>
                <a:latin typeface="Arial"/>
                <a:ea typeface="Arial"/>
                <a:cs typeface="Arial"/>
                <a:sym typeface="Arial"/>
              </a:rPr>
              <a:t>E HISTORIA VINCULADA</a:t>
            </a:r>
            <a:endParaRPr sz="4400" b="1" i="0" u="none" strike="noStrike" cap="none">
              <a:solidFill>
                <a:srgbClr val="1A4C99"/>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60"/>
          <p:cNvSpPr txBox="1"/>
          <p:nvPr/>
        </p:nvSpPr>
        <p:spPr>
          <a:xfrm>
            <a:off x="610641" y="1153122"/>
            <a:ext cx="3923100" cy="931256"/>
          </a:xfrm>
          <a:prstGeom prst="rect">
            <a:avLst/>
          </a:prstGeom>
          <a:noFill/>
          <a:ln>
            <a:noFill/>
          </a:ln>
        </p:spPr>
        <p:txBody>
          <a:bodyPr spcFirstLastPara="1" wrap="square" lIns="0" tIns="7850" rIns="0" bIns="0" anchor="t" anchorCtr="0">
            <a:spAutoFit/>
          </a:bodyPr>
          <a:lstStyle/>
          <a:p>
            <a:pPr marL="12700" marR="0" lvl="0" indent="0" algn="l" rtl="0">
              <a:lnSpc>
                <a:spcPct val="100200"/>
              </a:lnSpc>
              <a:spcBef>
                <a:spcPts val="0"/>
              </a:spcBef>
              <a:spcAft>
                <a:spcPts val="0"/>
              </a:spcAft>
              <a:buClr>
                <a:srgbClr val="000000"/>
              </a:buClr>
              <a:buSzPts val="4100"/>
              <a:buFont typeface="Arial"/>
              <a:buNone/>
            </a:pPr>
            <a:r>
              <a:rPr lang="en" sz="6000" b="1" i="0" u="none" strike="noStrike" cap="none">
                <a:solidFill>
                  <a:srgbClr val="E33546"/>
                </a:solidFill>
                <a:latin typeface="Times New Roman"/>
                <a:ea typeface="Times New Roman"/>
                <a:cs typeface="Times New Roman"/>
                <a:sym typeface="Times New Roman"/>
              </a:rPr>
              <a:t>ur·gen·cia</a:t>
            </a:r>
            <a:endParaRPr sz="6000" b="1" i="0" u="none" strike="noStrike" cap="none">
              <a:solidFill>
                <a:srgbClr val="E33546"/>
              </a:solidFill>
              <a:latin typeface="Times New Roman"/>
              <a:ea typeface="Times New Roman"/>
              <a:cs typeface="Times New Roman"/>
              <a:sym typeface="Times New Roman"/>
            </a:endParaRPr>
          </a:p>
        </p:txBody>
      </p:sp>
      <p:sp>
        <p:nvSpPr>
          <p:cNvPr id="439" name="Google Shape;439;p60"/>
          <p:cNvSpPr txBox="1"/>
          <p:nvPr/>
        </p:nvSpPr>
        <p:spPr>
          <a:xfrm>
            <a:off x="556361" y="2143500"/>
            <a:ext cx="8587639"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 sz="2500" b="1" i="1" u="none" strike="noStrike" cap="none">
                <a:solidFill>
                  <a:srgbClr val="1A4C99"/>
                </a:solidFill>
                <a:latin typeface="Arial"/>
                <a:ea typeface="Arial"/>
                <a:cs typeface="Arial"/>
                <a:sym typeface="Arial"/>
              </a:rPr>
              <a:t>urgentia - sustantivo</a:t>
            </a:r>
            <a:r>
              <a:rPr lang="en" sz="2500" b="1" i="0" u="none" strike="noStrike" cap="none">
                <a:solidFill>
                  <a:srgbClr val="1A4C99"/>
                </a:solidFill>
                <a:latin typeface="Arial"/>
                <a:ea typeface="Arial"/>
                <a:cs typeface="Arial"/>
                <a:sym typeface="Arial"/>
              </a:rPr>
              <a:t> </a:t>
            </a:r>
            <a:br>
              <a:rPr lang="en" sz="5000" b="1" i="0" u="none" strike="noStrike" cap="none">
                <a:solidFill>
                  <a:srgbClr val="1A4C99"/>
                </a:solidFill>
                <a:latin typeface="Arial"/>
                <a:ea typeface="Arial"/>
                <a:cs typeface="Arial"/>
                <a:sym typeface="Arial"/>
              </a:rPr>
            </a:br>
            <a:r>
              <a:rPr lang="en" sz="5000" b="0" i="0" u="none" strike="noStrike" cap="none">
                <a:solidFill>
                  <a:srgbClr val="1A4C99"/>
                </a:solidFill>
                <a:latin typeface="Arial"/>
                <a:ea typeface="Arial"/>
                <a:cs typeface="Arial"/>
                <a:sym typeface="Arial"/>
              </a:rPr>
              <a:t>Una necesidad </a:t>
            </a:r>
            <a:r>
              <a:rPr lang="en" sz="5000" b="1" i="0" u="none" strike="noStrike" cap="none">
                <a:solidFill>
                  <a:srgbClr val="1A4C99"/>
                </a:solidFill>
                <a:latin typeface="Arial"/>
                <a:ea typeface="Arial"/>
                <a:cs typeface="Arial"/>
                <a:sym typeface="Arial"/>
              </a:rPr>
              <a:t>apremiante</a:t>
            </a:r>
            <a:endParaRPr sz="5000" b="1" i="0" u="none" strike="noStrike" cap="none">
              <a:solidFill>
                <a:srgbClr val="1A4C99"/>
              </a:solidFill>
              <a:latin typeface="Arial"/>
              <a:ea typeface="Arial"/>
              <a:cs typeface="Arial"/>
              <a:sym typeface="Arial"/>
            </a:endParaRPr>
          </a:p>
        </p:txBody>
      </p:sp>
      <p:pic>
        <p:nvPicPr>
          <p:cNvPr id="440" name="Google Shape;440;p60"/>
          <p:cNvPicPr preferRelativeResize="0"/>
          <p:nvPr/>
        </p:nvPicPr>
        <p:blipFill rotWithShape="1">
          <a:blip r:embed="rId3">
            <a:alphaModFix/>
          </a:blip>
          <a:srcRect/>
          <a:stretch/>
        </p:blipFill>
        <p:spPr>
          <a:xfrm>
            <a:off x="7963925" y="4627120"/>
            <a:ext cx="891627" cy="43262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4">
          <a:extLst>
            <a:ext uri="{FF2B5EF4-FFF2-40B4-BE49-F238E27FC236}">
              <a16:creationId xmlns:a16="http://schemas.microsoft.com/office/drawing/2014/main" id="{B7CF0B38-71D5-19D4-4312-640077B8E6FC}"/>
            </a:ext>
          </a:extLst>
        </p:cNvPr>
        <p:cNvGrpSpPr/>
        <p:nvPr/>
      </p:nvGrpSpPr>
      <p:grpSpPr>
        <a:xfrm>
          <a:off x="0" y="0"/>
          <a:ext cx="0" cy="0"/>
          <a:chOff x="0" y="0"/>
          <a:chExt cx="0" cy="0"/>
        </a:xfrm>
      </p:grpSpPr>
      <p:graphicFrame>
        <p:nvGraphicFramePr>
          <p:cNvPr id="9" name="Diagrama 8">
            <a:extLst>
              <a:ext uri="{FF2B5EF4-FFF2-40B4-BE49-F238E27FC236}">
                <a16:creationId xmlns:a16="http://schemas.microsoft.com/office/drawing/2014/main" id="{55ED1B0A-D48A-F516-6AB2-161D2E88231B}"/>
              </a:ext>
            </a:extLst>
          </p:cNvPr>
          <p:cNvGraphicFramePr/>
          <p:nvPr>
            <p:extLst>
              <p:ext uri="{D42A27DB-BD31-4B8C-83A1-F6EECF244321}">
                <p14:modId xmlns:p14="http://schemas.microsoft.com/office/powerpoint/2010/main" val="2066502548"/>
              </p:ext>
            </p:extLst>
          </p:nvPr>
        </p:nvGraphicFramePr>
        <p:xfrm>
          <a:off x="-1847853" y="371475"/>
          <a:ext cx="12030077" cy="4772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1819588D-83B6-581D-9C1E-22A8898400DB}"/>
              </a:ext>
            </a:extLst>
          </p:cNvPr>
          <p:cNvSpPr txBox="1"/>
          <p:nvPr/>
        </p:nvSpPr>
        <p:spPr>
          <a:xfrm>
            <a:off x="0" y="63698"/>
            <a:ext cx="7591426" cy="307777"/>
          </a:xfrm>
          <a:prstGeom prst="rect">
            <a:avLst/>
          </a:prstGeom>
          <a:noFill/>
        </p:spPr>
        <p:txBody>
          <a:bodyPr wrap="square">
            <a:spAutoFit/>
          </a:bodyPr>
          <a:lstStyle/>
          <a:p>
            <a:pPr>
              <a:buNone/>
            </a:pPr>
            <a:r>
              <a:rPr lang="es-MX" b="1" dirty="0"/>
              <a:t>⏳ Historia del Ahora: El llamado urgente a la acción</a:t>
            </a:r>
          </a:p>
        </p:txBody>
      </p:sp>
    </p:spTree>
    <p:extLst>
      <p:ext uri="{BB962C8B-B14F-4D97-AF65-F5344CB8AC3E}">
        <p14:creationId xmlns:p14="http://schemas.microsoft.com/office/powerpoint/2010/main" val="30662640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graphicFrame>
        <p:nvGraphicFramePr>
          <p:cNvPr id="6" name="Diagrama 5">
            <a:extLst>
              <a:ext uri="{FF2B5EF4-FFF2-40B4-BE49-F238E27FC236}">
                <a16:creationId xmlns:a16="http://schemas.microsoft.com/office/drawing/2014/main" id="{FF928A9D-BB00-DBD6-D33E-809F51ABCCBC}"/>
              </a:ext>
            </a:extLst>
          </p:cNvPr>
          <p:cNvGraphicFramePr/>
          <p:nvPr>
            <p:extLst>
              <p:ext uri="{D42A27DB-BD31-4B8C-83A1-F6EECF244321}">
                <p14:modId xmlns:p14="http://schemas.microsoft.com/office/powerpoint/2010/main" val="1961270607"/>
              </p:ext>
            </p:extLst>
          </p:nvPr>
        </p:nvGraphicFramePr>
        <p:xfrm>
          <a:off x="-857250" y="409576"/>
          <a:ext cx="9324974" cy="46515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E80B8FD1-6436-69AE-A9A0-AB8817FAD3C7}"/>
              </a:ext>
            </a:extLst>
          </p:cNvPr>
          <p:cNvSpPr txBox="1"/>
          <p:nvPr/>
        </p:nvSpPr>
        <p:spPr>
          <a:xfrm>
            <a:off x="7186611" y="1109542"/>
            <a:ext cx="2143125" cy="307777"/>
          </a:xfrm>
          <a:prstGeom prst="rect">
            <a:avLst/>
          </a:prstGeom>
          <a:noFill/>
        </p:spPr>
        <p:txBody>
          <a:bodyPr wrap="square" rtlCol="0">
            <a:spAutoFit/>
          </a:bodyPr>
          <a:lstStyle/>
          <a:p>
            <a:r>
              <a:rPr lang="es-CO" b="1" i="1" dirty="0">
                <a:solidFill>
                  <a:srgbClr val="00B050"/>
                </a:solidFill>
              </a:rPr>
              <a:t>Logramos el cambio </a:t>
            </a:r>
          </a:p>
        </p:txBody>
      </p:sp>
      <p:pic>
        <p:nvPicPr>
          <p:cNvPr id="9" name="Gráfico 8" descr="Aspiración contorno">
            <a:extLst>
              <a:ext uri="{FF2B5EF4-FFF2-40B4-BE49-F238E27FC236}">
                <a16:creationId xmlns:a16="http://schemas.microsoft.com/office/drawing/2014/main" id="{07D3772C-09D5-A4C5-1C98-0CE58C00D7D4}"/>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186611" y="144987"/>
            <a:ext cx="914400" cy="914400"/>
          </a:xfrm>
          <a:prstGeom prst="rect">
            <a:avLst/>
          </a:prstGeom>
        </p:spPr>
      </p:pic>
      <p:pic>
        <p:nvPicPr>
          <p:cNvPr id="10" name="Gráfico 9" descr="Aspiración contorno">
            <a:extLst>
              <a:ext uri="{FF2B5EF4-FFF2-40B4-BE49-F238E27FC236}">
                <a16:creationId xmlns:a16="http://schemas.microsoft.com/office/drawing/2014/main" id="{A335B067-F7F2-A66D-640C-E56FAC5BF9B2}"/>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369968" y="205532"/>
            <a:ext cx="914400" cy="914400"/>
          </a:xfrm>
          <a:prstGeom prst="rect">
            <a:avLst/>
          </a:prstGeom>
        </p:spPr>
      </p:pic>
      <p:pic>
        <p:nvPicPr>
          <p:cNvPr id="11" name="Gráfico 10" descr="Aspiración contorno">
            <a:extLst>
              <a:ext uri="{FF2B5EF4-FFF2-40B4-BE49-F238E27FC236}">
                <a16:creationId xmlns:a16="http://schemas.microsoft.com/office/drawing/2014/main" id="{D9FE8884-0E60-EC5B-9F65-95E9B7D6DAAA}"/>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553324" y="257399"/>
            <a:ext cx="914400" cy="9144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9" name="Google Shape;459;p62"/>
          <p:cNvSpPr txBox="1"/>
          <p:nvPr/>
        </p:nvSpPr>
        <p:spPr>
          <a:xfrm>
            <a:off x="483150" y="59200"/>
            <a:ext cx="85206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EF7900"/>
              </a:buClr>
              <a:buSzPts val="2800"/>
              <a:buFont typeface="Avenir"/>
              <a:buNone/>
            </a:pPr>
            <a:r>
              <a:rPr lang="en" sz="4400" b="1" i="0" u="none" strike="noStrike" cap="none" dirty="0">
                <a:solidFill>
                  <a:srgbClr val="1A4C99"/>
                </a:solidFill>
                <a:latin typeface="Arial"/>
                <a:ea typeface="Arial"/>
                <a:cs typeface="Arial"/>
                <a:sym typeface="Arial"/>
              </a:rPr>
              <a:t>¿CUÁL ES NUESTRA </a:t>
            </a:r>
            <a:endParaRPr dirty="0"/>
          </a:p>
          <a:p>
            <a:pPr marL="0" marR="0" lvl="0" indent="0" algn="ctr" rtl="0">
              <a:lnSpc>
                <a:spcPct val="100000"/>
              </a:lnSpc>
              <a:spcBef>
                <a:spcPts val="0"/>
              </a:spcBef>
              <a:spcAft>
                <a:spcPts val="0"/>
              </a:spcAft>
              <a:buClr>
                <a:srgbClr val="EF7900"/>
              </a:buClr>
              <a:buSzPts val="2800"/>
              <a:buFont typeface="Avenir"/>
              <a:buNone/>
            </a:pPr>
            <a:r>
              <a:rPr lang="en" sz="4400" b="1" i="0" u="none" strike="noStrike" cap="none" dirty="0">
                <a:solidFill>
                  <a:srgbClr val="1A4C99"/>
                </a:solidFill>
                <a:latin typeface="Arial"/>
                <a:ea typeface="Arial"/>
                <a:cs typeface="Arial"/>
                <a:sym typeface="Arial"/>
              </a:rPr>
              <a:t>HISTORIA DEL AHORA?</a:t>
            </a:r>
            <a:endParaRPr dirty="0"/>
          </a:p>
        </p:txBody>
      </p:sp>
      <p:sp>
        <p:nvSpPr>
          <p:cNvPr id="460" name="Google Shape;460;p62"/>
          <p:cNvSpPr txBox="1"/>
          <p:nvPr/>
        </p:nvSpPr>
        <p:spPr>
          <a:xfrm>
            <a:off x="978101" y="1472488"/>
            <a:ext cx="7187798" cy="49209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40535C"/>
              </a:buClr>
              <a:buSzPts val="1800"/>
              <a:buFont typeface="Arial"/>
              <a:buNone/>
            </a:pPr>
            <a:r>
              <a:rPr lang="en" sz="2500" b="1" i="0" u="none" strike="noStrike" cap="none" dirty="0">
                <a:solidFill>
                  <a:srgbClr val="E33546"/>
                </a:solidFill>
                <a:latin typeface="Arial"/>
                <a:ea typeface="Arial"/>
                <a:cs typeface="Arial"/>
                <a:sym typeface="Arial"/>
              </a:rPr>
              <a:t>¡Vamos a hacerlo en grupo!</a:t>
            </a:r>
            <a:endParaRPr sz="2500" b="0" i="0" u="none" strike="noStrike" cap="none" dirty="0">
              <a:solidFill>
                <a:srgbClr val="E33546"/>
              </a:solidFill>
              <a:latin typeface="Arial"/>
              <a:ea typeface="Arial"/>
              <a:cs typeface="Arial"/>
              <a:sym typeface="Arial"/>
            </a:endParaRPr>
          </a:p>
        </p:txBody>
      </p:sp>
      <p:sp>
        <p:nvSpPr>
          <p:cNvPr id="3" name="CuadroTexto 2">
            <a:extLst>
              <a:ext uri="{FF2B5EF4-FFF2-40B4-BE49-F238E27FC236}">
                <a16:creationId xmlns:a16="http://schemas.microsoft.com/office/drawing/2014/main" id="{5E332841-80A9-0FA8-C720-B1A6072998A5}"/>
              </a:ext>
            </a:extLst>
          </p:cNvPr>
          <p:cNvSpPr txBox="1"/>
          <p:nvPr/>
        </p:nvSpPr>
        <p:spPr>
          <a:xfrm>
            <a:off x="1277710" y="2153569"/>
            <a:ext cx="7187797" cy="2050690"/>
          </a:xfrm>
          <a:prstGeom prst="rect">
            <a:avLst/>
          </a:prstGeom>
          <a:noFill/>
        </p:spPr>
        <p:txBody>
          <a:bodyPr wrap="square">
            <a:spAutoFit/>
          </a:bodyPr>
          <a:lstStyle/>
          <a:p>
            <a:pPr marL="342900" lvl="0" indent="-342900" algn="just">
              <a:lnSpc>
                <a:spcPct val="107000"/>
              </a:lnSpc>
              <a:buFont typeface="Symbol" panose="05050102010706020507" pitchFamily="18" charset="2"/>
              <a:buChar char=""/>
            </a:pPr>
            <a:r>
              <a:rPr lang="es-CO" sz="2400" kern="100" dirty="0">
                <a:effectLst/>
                <a:latin typeface="+mj-lt"/>
                <a:ea typeface="Calibri" panose="020F0502020204030204" pitchFamily="34" charset="0"/>
                <a:cs typeface="Times New Roman" panose="02020603050405020304" pitchFamily="18" charset="0"/>
              </a:rPr>
              <a:t>Bienvenida e instrucciones (3 minutos)</a:t>
            </a:r>
          </a:p>
          <a:p>
            <a:pPr marL="342900" lvl="0" indent="-342900" algn="just">
              <a:lnSpc>
                <a:spcPct val="107000"/>
              </a:lnSpc>
              <a:buFont typeface="Symbol" panose="05050102010706020507" pitchFamily="18" charset="2"/>
              <a:buChar char=""/>
            </a:pPr>
            <a:r>
              <a:rPr lang="es-CO" sz="2400" kern="100" dirty="0">
                <a:effectLst/>
                <a:latin typeface="+mj-lt"/>
                <a:ea typeface="Calibri" panose="020F0502020204030204" pitchFamily="34" charset="0"/>
                <a:cs typeface="Times New Roman" panose="02020603050405020304" pitchFamily="18" charset="0"/>
              </a:rPr>
              <a:t>Escritura colectiva de la historia (12 minutos)</a:t>
            </a:r>
            <a:endParaRPr lang="es-CO" sz="2400" kern="100" dirty="0">
              <a:effectLst/>
              <a:latin typeface="+mj-lt"/>
              <a:ea typeface="Aptos" panose="020B000402020202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CO" sz="2400" kern="100" dirty="0">
                <a:effectLst/>
                <a:latin typeface="+mj-lt"/>
                <a:ea typeface="Calibri" panose="020F0502020204030204" pitchFamily="34" charset="0"/>
                <a:cs typeface="Times New Roman" panose="02020603050405020304" pitchFamily="18" charset="0"/>
              </a:rPr>
              <a:t>Lectura de historias (5 minutos)</a:t>
            </a:r>
            <a:endParaRPr lang="es-CO" sz="2400" kern="100" dirty="0">
              <a:effectLst/>
              <a:latin typeface="+mj-lt"/>
              <a:ea typeface="Aptos" panose="020B000402020202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CO" sz="2400" kern="100" dirty="0">
                <a:effectLst/>
                <a:latin typeface="+mj-lt"/>
                <a:ea typeface="Calibri" panose="020F0502020204030204" pitchFamily="34" charset="0"/>
                <a:cs typeface="Times New Roman" panose="02020603050405020304" pitchFamily="18" charset="0"/>
              </a:rPr>
              <a:t>Reflexión grupal compartida (5 minutos)</a:t>
            </a:r>
            <a:endParaRPr lang="es-CO" sz="2400" kern="100" dirty="0">
              <a:effectLst/>
              <a:latin typeface="+mj-lt"/>
              <a:ea typeface="Aptos" panose="020B000402020202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s-CO" sz="2400" kern="100" dirty="0">
                <a:effectLst/>
                <a:latin typeface="+mj-lt"/>
                <a:ea typeface="Calibri" panose="020F0502020204030204" pitchFamily="34" charset="0"/>
                <a:cs typeface="Times New Roman" panose="02020603050405020304" pitchFamily="18" charset="0"/>
              </a:rPr>
              <a:t>Reescritura o afinación (5 minutos)</a:t>
            </a:r>
            <a:endParaRPr lang="es-CO" sz="2400" kern="100" dirty="0">
              <a:effectLst/>
              <a:latin typeface="+mj-lt"/>
              <a:ea typeface="Aptos" panose="020B0004020202020204" pitchFamily="34" charset="0"/>
              <a:cs typeface="Times New Roman" panose="02020603050405020304"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465" name="Google Shape;465;p63" descr="Calendario&#10;&#10;El contenido generado por IA puede ser incorrecto."/>
          <p:cNvPicPr preferRelativeResize="0"/>
          <p:nvPr/>
        </p:nvPicPr>
        <p:blipFill rotWithShape="1">
          <a:blip r:embed="rId3">
            <a:alphaModFix/>
          </a:blip>
          <a:srcRect/>
          <a:stretch/>
        </p:blipFill>
        <p:spPr>
          <a:xfrm>
            <a:off x="1850" y="0"/>
            <a:ext cx="9140299" cy="5143500"/>
          </a:xfrm>
          <a:prstGeom prst="rect">
            <a:avLst/>
          </a:prstGeom>
          <a:noFill/>
          <a:ln>
            <a:noFill/>
          </a:ln>
        </p:spPr>
      </p:pic>
      <p:sp>
        <p:nvSpPr>
          <p:cNvPr id="466" name="Google Shape;466;p63"/>
          <p:cNvSpPr txBox="1">
            <a:spLocks noGrp="1"/>
          </p:cNvSpPr>
          <p:nvPr>
            <p:ph type="ctrTitle" idx="4294967295"/>
          </p:nvPr>
        </p:nvSpPr>
        <p:spPr>
          <a:xfrm>
            <a:off x="311149" y="1545431"/>
            <a:ext cx="8521700" cy="2052638"/>
          </a:xfrm>
          <a:prstGeom prst="rect">
            <a:avLst/>
          </a:prstGeom>
          <a:noFill/>
          <a:ln>
            <a:noFill/>
          </a:ln>
        </p:spPr>
        <p:txBody>
          <a:bodyPr spcFirstLastPara="1" wrap="square" lIns="68575" tIns="34275" rIns="68575" bIns="34275" anchor="b" anchorCtr="0">
            <a:noAutofit/>
          </a:bodyPr>
          <a:lstStyle/>
          <a:p>
            <a:pPr marL="0" marR="0" lvl="0" indent="0" algn="ctr" rtl="0">
              <a:lnSpc>
                <a:spcPct val="90000"/>
              </a:lnSpc>
              <a:spcBef>
                <a:spcPts val="0"/>
              </a:spcBef>
              <a:spcAft>
                <a:spcPts val="0"/>
              </a:spcAft>
              <a:buClr>
                <a:srgbClr val="EF7900"/>
              </a:buClr>
              <a:buSzPts val="3300"/>
              <a:buFont typeface="Avenir"/>
              <a:buNone/>
            </a:pPr>
            <a:r>
              <a:rPr lang="en" sz="4800" b="1" i="0" u="none" strike="noStrike" cap="none">
                <a:solidFill>
                  <a:schemeClr val="lt1"/>
                </a:solidFill>
                <a:latin typeface="Arial"/>
                <a:ea typeface="Arial"/>
                <a:cs typeface="Arial"/>
                <a:sym typeface="Arial"/>
              </a:rPr>
              <a:t>INTRODUCCIÓN A CONSTRUYENDO RELACIONES</a:t>
            </a:r>
            <a:endParaRPr/>
          </a:p>
        </p:txBody>
      </p:sp>
      <p:pic>
        <p:nvPicPr>
          <p:cNvPr id="467" name="Google Shape;467;p63"/>
          <p:cNvPicPr preferRelativeResize="0"/>
          <p:nvPr/>
        </p:nvPicPr>
        <p:blipFill rotWithShape="1">
          <a:blip r:embed="rId4">
            <a:alphaModFix/>
          </a:blip>
          <a:srcRect/>
          <a:stretch/>
        </p:blipFill>
        <p:spPr>
          <a:xfrm>
            <a:off x="3854605" y="362950"/>
            <a:ext cx="1508050" cy="5052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94">
          <a:extLst>
            <a:ext uri="{FF2B5EF4-FFF2-40B4-BE49-F238E27FC236}">
              <a16:creationId xmlns:a16="http://schemas.microsoft.com/office/drawing/2014/main" id="{5A087A8C-8364-CA2B-6D30-AB89A6561898}"/>
            </a:ext>
          </a:extLst>
        </p:cNvPr>
        <p:cNvGrpSpPr/>
        <p:nvPr/>
      </p:nvGrpSpPr>
      <p:grpSpPr>
        <a:xfrm>
          <a:off x="0" y="0"/>
          <a:ext cx="0" cy="0"/>
          <a:chOff x="0" y="0"/>
          <a:chExt cx="0" cy="0"/>
        </a:xfrm>
      </p:grpSpPr>
      <p:sp>
        <p:nvSpPr>
          <p:cNvPr id="595" name="Google Shape;595;p72">
            <a:extLst>
              <a:ext uri="{FF2B5EF4-FFF2-40B4-BE49-F238E27FC236}">
                <a16:creationId xmlns:a16="http://schemas.microsoft.com/office/drawing/2014/main" id="{9EC24E06-1611-0A67-6C7E-2744AC9A534B}"/>
              </a:ext>
            </a:extLst>
          </p:cNvPr>
          <p:cNvSpPr txBox="1"/>
          <p:nvPr/>
        </p:nvSpPr>
        <p:spPr>
          <a:xfrm>
            <a:off x="0" y="2208540"/>
            <a:ext cx="9144000" cy="1849109"/>
          </a:xfrm>
          <a:prstGeom prst="rect">
            <a:avLst/>
          </a:prstGeom>
          <a:solidFill>
            <a:srgbClr val="1A4C99"/>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750"/>
              <a:buFont typeface="Century Gothic"/>
              <a:buNone/>
            </a:pPr>
            <a:endParaRPr sz="1400" b="0" i="0" u="none" strike="noStrike" cap="none">
              <a:solidFill>
                <a:srgbClr val="000000"/>
              </a:solidFill>
              <a:latin typeface="Avenir"/>
              <a:ea typeface="Avenir"/>
              <a:cs typeface="Avenir"/>
              <a:sym typeface="Avenir"/>
            </a:endParaRPr>
          </a:p>
        </p:txBody>
      </p:sp>
      <p:sp>
        <p:nvSpPr>
          <p:cNvPr id="596" name="Google Shape;596;p72">
            <a:extLst>
              <a:ext uri="{FF2B5EF4-FFF2-40B4-BE49-F238E27FC236}">
                <a16:creationId xmlns:a16="http://schemas.microsoft.com/office/drawing/2014/main" id="{E3929487-6583-CB05-CB2D-74F2A6EDEC2D}"/>
              </a:ext>
            </a:extLst>
          </p:cNvPr>
          <p:cNvSpPr txBox="1"/>
          <p:nvPr/>
        </p:nvSpPr>
        <p:spPr>
          <a:xfrm>
            <a:off x="142425" y="321179"/>
            <a:ext cx="8429115" cy="1431131"/>
          </a:xfrm>
          <a:prstGeom prst="rect">
            <a:avLst/>
          </a:prstGeom>
          <a:noFill/>
          <a:ln>
            <a:noFill/>
          </a:ln>
        </p:spPr>
        <p:txBody>
          <a:bodyPr spcFirstLastPara="1" wrap="square" lIns="91425" tIns="91425" rIns="91425" bIns="91425" anchor="ctr" anchorCtr="0">
            <a:spAutoFit/>
          </a:bodyPr>
          <a:lstStyle/>
          <a:p>
            <a:pPr marL="0" marR="0" lvl="0" indent="0" algn="l" rtl="0">
              <a:lnSpc>
                <a:spcPct val="90000"/>
              </a:lnSpc>
              <a:spcBef>
                <a:spcPts val="0"/>
              </a:spcBef>
              <a:spcAft>
                <a:spcPts val="0"/>
              </a:spcAft>
              <a:buClr>
                <a:srgbClr val="000000"/>
              </a:buClr>
              <a:buSzPts val="4500"/>
              <a:buFont typeface="Arial"/>
              <a:buNone/>
            </a:pPr>
            <a:r>
              <a:rPr lang="en" sz="4500" b="1" i="0" u="none" strike="noStrike" cap="none" dirty="0">
                <a:solidFill>
                  <a:srgbClr val="1A4C99"/>
                </a:solidFill>
                <a:latin typeface="Arial"/>
                <a:ea typeface="Arial"/>
                <a:cs typeface="Arial"/>
                <a:sym typeface="Arial"/>
              </a:rPr>
              <a:t>Conformando equipos de liderazgo</a:t>
            </a:r>
            <a:endParaRPr sz="4500" b="1" i="0" u="none" strike="noStrike" cap="none" dirty="0">
              <a:solidFill>
                <a:srgbClr val="1A4C99"/>
              </a:solidFill>
              <a:latin typeface="Arial"/>
              <a:ea typeface="Arial"/>
              <a:cs typeface="Arial"/>
              <a:sym typeface="Arial"/>
            </a:endParaRPr>
          </a:p>
        </p:txBody>
      </p:sp>
      <p:sp>
        <p:nvSpPr>
          <p:cNvPr id="3" name="Rectangle 2">
            <a:extLst>
              <a:ext uri="{FF2B5EF4-FFF2-40B4-BE49-F238E27FC236}">
                <a16:creationId xmlns:a16="http://schemas.microsoft.com/office/drawing/2014/main" id="{7ABC9D2A-D122-449E-B373-4E35723AD219}"/>
              </a:ext>
            </a:extLst>
          </p:cNvPr>
          <p:cNvSpPr>
            <a:spLocks noChangeArrowheads="1"/>
          </p:cNvSpPr>
          <p:nvPr/>
        </p:nvSpPr>
        <p:spPr bwMode="auto">
          <a:xfrm>
            <a:off x="370562" y="2348264"/>
            <a:ext cx="820097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s-CO" altLang="es-CO" sz="1600" b="1" i="0" u="none" strike="noStrike" cap="none" normalizeH="0" baseline="0" dirty="0">
                <a:ln>
                  <a:noFill/>
                </a:ln>
                <a:solidFill>
                  <a:schemeClr val="bg1"/>
                </a:solidFill>
                <a:effectLst/>
                <a:latin typeface="Arial" panose="020B0604020202020204" pitchFamily="34" charset="0"/>
              </a:rPr>
              <a:t>Liderar es habilitar a otros:</a:t>
            </a:r>
            <a:r>
              <a:rPr kumimoji="0" lang="es-CO" altLang="es-CO" sz="1600" b="0" i="0" u="none" strike="noStrike" cap="none" normalizeH="0" baseline="0" dirty="0">
                <a:ln>
                  <a:noFill/>
                </a:ln>
                <a:solidFill>
                  <a:schemeClr val="bg1"/>
                </a:solidFill>
                <a:effectLst/>
                <a:latin typeface="Arial" panose="020B0604020202020204" pitchFamily="34" charset="0"/>
              </a:rPr>
              <a:t> El liderazgo se basa en empoderar personas para lograr un propósito común, formando equipos donde cada quien aporta y asume responsabilidad.</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s-CO" altLang="es-CO" sz="160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CO" altLang="es-CO" sz="1600" b="1" i="0" u="none" strike="noStrike" cap="none" normalizeH="0" baseline="0" dirty="0">
                <a:ln>
                  <a:noFill/>
                </a:ln>
                <a:solidFill>
                  <a:schemeClr val="bg1"/>
                </a:solidFill>
                <a:effectLst/>
                <a:latin typeface="Arial" panose="020B0604020202020204" pitchFamily="34" charset="0"/>
              </a:rPr>
              <a:t>Los equipos multiplican impacto:</a:t>
            </a:r>
            <a:r>
              <a:rPr kumimoji="0" lang="es-CO" altLang="es-CO" sz="1600" b="0" i="0" u="none" strike="noStrike" cap="none" normalizeH="0" baseline="0" dirty="0">
                <a:ln>
                  <a:noFill/>
                </a:ln>
                <a:solidFill>
                  <a:schemeClr val="bg1"/>
                </a:solidFill>
                <a:effectLst/>
                <a:latin typeface="Arial" panose="020B0604020202020204" pitchFamily="34" charset="0"/>
              </a:rPr>
              <a:t> Estructuras claras permiten coordinar, crear estrategia colectiva y ampliar el alcance con más compromiso y liderazgo compartido.</a:t>
            </a:r>
          </a:p>
        </p:txBody>
      </p:sp>
    </p:spTree>
    <p:extLst>
      <p:ext uri="{BB962C8B-B14F-4D97-AF65-F5344CB8AC3E}">
        <p14:creationId xmlns:p14="http://schemas.microsoft.com/office/powerpoint/2010/main" val="28586617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76"/>
          <p:cNvSpPr txBox="1">
            <a:spLocks noGrp="1"/>
          </p:cNvSpPr>
          <p:nvPr>
            <p:ph type="title" idx="4294967295"/>
          </p:nvPr>
        </p:nvSpPr>
        <p:spPr>
          <a:xfrm>
            <a:off x="311150" y="359062"/>
            <a:ext cx="8521700" cy="573088"/>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990"/>
              <a:buNone/>
            </a:pPr>
            <a:r>
              <a:rPr lang="en" sz="4400" b="1">
                <a:solidFill>
                  <a:srgbClr val="1A4C99"/>
                </a:solidFill>
                <a:latin typeface="Arial"/>
                <a:ea typeface="Arial"/>
                <a:cs typeface="Arial"/>
                <a:sym typeface="Arial"/>
              </a:rPr>
              <a:t>Modelos de liderazgo</a:t>
            </a:r>
            <a:endParaRPr sz="4400" b="1">
              <a:solidFill>
                <a:srgbClr val="1A4C99"/>
              </a:solidFill>
              <a:latin typeface="Arial"/>
              <a:ea typeface="Arial"/>
              <a:cs typeface="Arial"/>
              <a:sym typeface="Arial"/>
            </a:endParaRPr>
          </a:p>
        </p:txBody>
      </p:sp>
      <p:sp>
        <p:nvSpPr>
          <p:cNvPr id="631" name="Google Shape;631;p76"/>
          <p:cNvSpPr txBox="1"/>
          <p:nvPr/>
        </p:nvSpPr>
        <p:spPr>
          <a:xfrm>
            <a:off x="496965" y="3769322"/>
            <a:ext cx="3575700" cy="406200"/>
          </a:xfrm>
          <a:prstGeom prst="rect">
            <a:avLst/>
          </a:prstGeom>
          <a:solidFill>
            <a:srgbClr val="1A4C99"/>
          </a:solid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2400"/>
              <a:buFont typeface="Arial"/>
              <a:buNone/>
            </a:pPr>
            <a:r>
              <a:rPr lang="en" sz="2400" b="1" i="0" u="none" strike="noStrike" cap="none">
                <a:solidFill>
                  <a:schemeClr val="lt1"/>
                </a:solidFill>
                <a:latin typeface="Arial"/>
                <a:ea typeface="Arial"/>
                <a:cs typeface="Arial"/>
                <a:sym typeface="Arial"/>
              </a:rPr>
              <a:t>¡Soy el líder!</a:t>
            </a:r>
            <a:endParaRPr sz="2400" b="1" i="0" u="none" strike="noStrike" cap="none">
              <a:solidFill>
                <a:schemeClr val="lt1"/>
              </a:solidFill>
              <a:latin typeface="Arial"/>
              <a:ea typeface="Arial"/>
              <a:cs typeface="Arial"/>
              <a:sym typeface="Arial"/>
            </a:endParaRPr>
          </a:p>
        </p:txBody>
      </p:sp>
      <p:sp>
        <p:nvSpPr>
          <p:cNvPr id="632" name="Google Shape;632;p76"/>
          <p:cNvSpPr txBox="1"/>
          <p:nvPr/>
        </p:nvSpPr>
        <p:spPr>
          <a:xfrm>
            <a:off x="5169975" y="3805150"/>
            <a:ext cx="3575700" cy="406200"/>
          </a:xfrm>
          <a:prstGeom prst="rect">
            <a:avLst/>
          </a:prstGeom>
          <a:solidFill>
            <a:srgbClr val="1A4C99"/>
          </a:solid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2400"/>
              <a:buFont typeface="Arial"/>
              <a:buNone/>
            </a:pPr>
            <a:r>
              <a:rPr lang="en" sz="2400" b="1" i="0" u="none" strike="noStrike" cap="none">
                <a:solidFill>
                  <a:schemeClr val="lt1"/>
                </a:solidFill>
                <a:latin typeface="Arial"/>
                <a:ea typeface="Arial"/>
                <a:cs typeface="Arial"/>
                <a:sym typeface="Arial"/>
              </a:rPr>
              <a:t>¡Todos somos líderes!</a:t>
            </a:r>
            <a:endParaRPr sz="2400" b="1" i="0" u="none" strike="noStrike" cap="none">
              <a:solidFill>
                <a:schemeClr val="lt1"/>
              </a:solidFill>
              <a:latin typeface="Arial"/>
              <a:ea typeface="Arial"/>
              <a:cs typeface="Arial"/>
              <a:sym typeface="Arial"/>
            </a:endParaRPr>
          </a:p>
        </p:txBody>
      </p:sp>
      <p:cxnSp>
        <p:nvCxnSpPr>
          <p:cNvPr id="633" name="Google Shape;633;p76"/>
          <p:cNvCxnSpPr/>
          <p:nvPr/>
        </p:nvCxnSpPr>
        <p:spPr>
          <a:xfrm>
            <a:off x="4572000" y="1412125"/>
            <a:ext cx="0" cy="2414400"/>
          </a:xfrm>
          <a:prstGeom prst="straightConnector1">
            <a:avLst/>
          </a:prstGeom>
          <a:noFill/>
          <a:ln w="38100" cap="flat" cmpd="sng">
            <a:solidFill>
              <a:srgbClr val="027BA5"/>
            </a:solidFill>
            <a:prstDash val="solid"/>
            <a:round/>
            <a:headEnd type="none" w="sm" len="sm"/>
            <a:tailEnd type="none" w="sm" len="sm"/>
          </a:ln>
        </p:spPr>
      </p:cxnSp>
      <p:pic>
        <p:nvPicPr>
          <p:cNvPr id="634" name="Google Shape;634;p76"/>
          <p:cNvPicPr preferRelativeResize="0"/>
          <p:nvPr/>
        </p:nvPicPr>
        <p:blipFill rotWithShape="1">
          <a:blip r:embed="rId3">
            <a:alphaModFix/>
          </a:blip>
          <a:srcRect/>
          <a:stretch/>
        </p:blipFill>
        <p:spPr>
          <a:xfrm>
            <a:off x="705250" y="1017736"/>
            <a:ext cx="3056524" cy="2622613"/>
          </a:xfrm>
          <a:prstGeom prst="rect">
            <a:avLst/>
          </a:prstGeom>
          <a:noFill/>
          <a:ln>
            <a:noFill/>
          </a:ln>
        </p:spPr>
      </p:pic>
      <p:pic>
        <p:nvPicPr>
          <p:cNvPr id="635" name="Google Shape;635;p76"/>
          <p:cNvPicPr preferRelativeResize="0"/>
          <p:nvPr/>
        </p:nvPicPr>
        <p:blipFill rotWithShape="1">
          <a:blip r:embed="rId4">
            <a:alphaModFix/>
          </a:blip>
          <a:srcRect/>
          <a:stretch/>
        </p:blipFill>
        <p:spPr>
          <a:xfrm>
            <a:off x="5575338" y="1170125"/>
            <a:ext cx="2658165" cy="2482625"/>
          </a:xfrm>
          <a:prstGeom prst="rect">
            <a:avLst/>
          </a:prstGeom>
          <a:noFill/>
          <a:ln>
            <a:noFill/>
          </a:ln>
        </p:spPr>
      </p:pic>
    </p:spTree>
    <p:extLst>
      <p:ext uri="{BB962C8B-B14F-4D97-AF65-F5344CB8AC3E}">
        <p14:creationId xmlns:p14="http://schemas.microsoft.com/office/powerpoint/2010/main" val="35519872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7" name="Google Shape;597;p72"/>
          <p:cNvSpPr txBox="1"/>
          <p:nvPr/>
        </p:nvSpPr>
        <p:spPr>
          <a:xfrm>
            <a:off x="448635" y="2259994"/>
            <a:ext cx="6960900" cy="129776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1000"/>
              </a:spcBef>
              <a:spcAft>
                <a:spcPts val="0"/>
              </a:spcAft>
              <a:buClr>
                <a:srgbClr val="000000"/>
              </a:buClr>
              <a:buSzPts val="3200"/>
              <a:buFont typeface="Arial"/>
              <a:buNone/>
            </a:pPr>
            <a:r>
              <a:rPr lang="en" sz="3200" b="0" i="0" u="none" strike="noStrike" cap="none" dirty="0">
                <a:solidFill>
                  <a:schemeClr val="lt1"/>
                </a:solidFill>
                <a:latin typeface="Arial"/>
                <a:ea typeface="Arial"/>
                <a:cs typeface="Arial"/>
                <a:sym typeface="Arial"/>
              </a:rPr>
              <a:t>Viene del Latin </a:t>
            </a:r>
            <a:r>
              <a:rPr lang="en" sz="3200" b="1" i="0" u="none" strike="noStrike" cap="none" dirty="0">
                <a:solidFill>
                  <a:schemeClr val="lt1"/>
                </a:solidFill>
                <a:latin typeface="Arial"/>
                <a:ea typeface="Arial"/>
                <a:cs typeface="Arial"/>
                <a:sym typeface="Arial"/>
              </a:rPr>
              <a:t>“structura” </a:t>
            </a:r>
            <a:r>
              <a:rPr lang="en" sz="3200" b="0" i="0" u="none" strike="noStrike" cap="none" dirty="0">
                <a:solidFill>
                  <a:schemeClr val="lt1"/>
                </a:solidFill>
                <a:latin typeface="Arial"/>
                <a:ea typeface="Arial"/>
                <a:cs typeface="Arial"/>
                <a:sym typeface="Arial"/>
              </a:rPr>
              <a:t>que quiere decir construir. </a:t>
            </a:r>
            <a:endParaRPr sz="3200" b="0" i="0" u="none" strike="noStrike" cap="none" dirty="0">
              <a:solidFill>
                <a:schemeClr val="lt1"/>
              </a:solidFill>
              <a:latin typeface="Arial"/>
              <a:ea typeface="Arial"/>
              <a:cs typeface="Arial"/>
              <a:sym typeface="Arial"/>
            </a:endParaRPr>
          </a:p>
        </p:txBody>
      </p:sp>
      <p:sp>
        <p:nvSpPr>
          <p:cNvPr id="3" name="CuadroTexto 2">
            <a:extLst>
              <a:ext uri="{FF2B5EF4-FFF2-40B4-BE49-F238E27FC236}">
                <a16:creationId xmlns:a16="http://schemas.microsoft.com/office/drawing/2014/main" id="{E6EFDB8E-AD73-6EAD-6935-286BA230CE3C}"/>
              </a:ext>
            </a:extLst>
          </p:cNvPr>
          <p:cNvSpPr txBox="1"/>
          <p:nvPr/>
        </p:nvSpPr>
        <p:spPr>
          <a:xfrm>
            <a:off x="105734" y="131862"/>
            <a:ext cx="8161966" cy="784830"/>
          </a:xfrm>
          <a:prstGeom prst="rect">
            <a:avLst/>
          </a:prstGeom>
          <a:noFill/>
        </p:spPr>
        <p:txBody>
          <a:bodyPr wrap="square">
            <a:spAutoFit/>
          </a:bodyPr>
          <a:lstStyle>
            <a:defPPr marR="0" lvl="0" algn="l" rtl="0">
              <a:lnSpc>
                <a:spcPct val="100000"/>
              </a:lnSpc>
              <a:spcBef>
                <a:spcPts val="0"/>
              </a:spcBef>
              <a:spcAft>
                <a:spcPts val="0"/>
              </a:spcAft>
            </a:defPPr>
          </a:lstStyle>
          <a:p>
            <a:r>
              <a:rPr lang="es-CO" sz="4500" b="1" dirty="0">
                <a:solidFill>
                  <a:srgbClr val="1A4C99"/>
                </a:solidFill>
              </a:rPr>
              <a:t>Cinco</a:t>
            </a:r>
            <a:r>
              <a:rPr lang="es-CO" sz="4500" dirty="0"/>
              <a:t> </a:t>
            </a:r>
            <a:r>
              <a:rPr lang="es-CO" sz="4500" b="1" dirty="0">
                <a:solidFill>
                  <a:srgbClr val="1A4C99"/>
                </a:solidFill>
              </a:rPr>
              <a:t>prácticas de liderazgo</a:t>
            </a:r>
          </a:p>
        </p:txBody>
      </p:sp>
      <p:graphicFrame>
        <p:nvGraphicFramePr>
          <p:cNvPr id="6" name="Diagrama 5">
            <a:extLst>
              <a:ext uri="{FF2B5EF4-FFF2-40B4-BE49-F238E27FC236}">
                <a16:creationId xmlns:a16="http://schemas.microsoft.com/office/drawing/2014/main" id="{052D66B0-EB05-8EF5-2304-31805D76C134}"/>
              </a:ext>
            </a:extLst>
          </p:cNvPr>
          <p:cNvGraphicFramePr/>
          <p:nvPr>
            <p:extLst>
              <p:ext uri="{D42A27DB-BD31-4B8C-83A1-F6EECF244321}">
                <p14:modId xmlns:p14="http://schemas.microsoft.com/office/powerpoint/2010/main" val="1086682199"/>
              </p:ext>
            </p:extLst>
          </p:nvPr>
        </p:nvGraphicFramePr>
        <p:xfrm>
          <a:off x="0" y="901302"/>
          <a:ext cx="8806544" cy="41103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79"/>
          <p:cNvSpPr txBox="1">
            <a:spLocks noGrp="1"/>
          </p:cNvSpPr>
          <p:nvPr>
            <p:ph type="body" idx="4294967295"/>
          </p:nvPr>
        </p:nvSpPr>
        <p:spPr>
          <a:xfrm>
            <a:off x="650467" y="1382863"/>
            <a:ext cx="4632325" cy="3416300"/>
          </a:xfrm>
          <a:prstGeom prst="rect">
            <a:avLst/>
          </a:prstGeom>
          <a:noFill/>
          <a:ln>
            <a:noFill/>
          </a:ln>
        </p:spPr>
        <p:txBody>
          <a:bodyPr spcFirstLastPara="1" wrap="square" lIns="68575" tIns="34275" rIns="68575" bIns="34275" anchor="t" anchorCtr="0">
            <a:noAutofit/>
          </a:bodyPr>
          <a:lstStyle/>
          <a:p>
            <a:pPr marL="457200" lvl="0" indent="-361950" algn="l" rtl="0">
              <a:lnSpc>
                <a:spcPct val="90000"/>
              </a:lnSpc>
              <a:spcBef>
                <a:spcPts val="800"/>
              </a:spcBef>
              <a:spcAft>
                <a:spcPts val="0"/>
              </a:spcAft>
              <a:buSzPts val="2100"/>
              <a:buAutoNum type="arabicPeriod"/>
            </a:pPr>
            <a:r>
              <a:rPr lang="en" sz="2100">
                <a:latin typeface="Arial"/>
                <a:ea typeface="Arial"/>
                <a:cs typeface="Arial"/>
                <a:sym typeface="Arial"/>
              </a:rPr>
              <a:t>Liderazgo distribuido.</a:t>
            </a:r>
            <a:endParaRPr sz="2100">
              <a:latin typeface="Arial"/>
              <a:ea typeface="Arial"/>
              <a:cs typeface="Arial"/>
              <a:sym typeface="Arial"/>
            </a:endParaRPr>
          </a:p>
          <a:p>
            <a:pPr marL="457200" lvl="0" indent="-361950" algn="l" rtl="0">
              <a:lnSpc>
                <a:spcPct val="90000"/>
              </a:lnSpc>
              <a:spcBef>
                <a:spcPts val="800"/>
              </a:spcBef>
              <a:spcAft>
                <a:spcPts val="0"/>
              </a:spcAft>
              <a:buSzPts val="2100"/>
              <a:buAutoNum type="arabicPeriod"/>
            </a:pPr>
            <a:r>
              <a:rPr lang="en" sz="2100">
                <a:latin typeface="Arial"/>
                <a:ea typeface="Arial"/>
                <a:cs typeface="Arial"/>
                <a:sym typeface="Arial"/>
              </a:rPr>
              <a:t>Un número reducido de relaciones sostenibles.</a:t>
            </a:r>
            <a:endParaRPr sz="2100">
              <a:latin typeface="Arial"/>
              <a:ea typeface="Arial"/>
              <a:cs typeface="Arial"/>
              <a:sym typeface="Arial"/>
            </a:endParaRPr>
          </a:p>
          <a:p>
            <a:pPr marL="457200" lvl="0" indent="-361950" algn="l" rtl="0">
              <a:lnSpc>
                <a:spcPct val="90000"/>
              </a:lnSpc>
              <a:spcBef>
                <a:spcPts val="800"/>
              </a:spcBef>
              <a:spcAft>
                <a:spcPts val="0"/>
              </a:spcAft>
              <a:buSzPts val="2100"/>
              <a:buAutoNum type="arabicPeriod"/>
            </a:pPr>
            <a:r>
              <a:rPr lang="en" sz="2100">
                <a:latin typeface="Arial"/>
                <a:ea typeface="Arial"/>
                <a:cs typeface="Arial"/>
                <a:sym typeface="Arial"/>
              </a:rPr>
              <a:t>Responsabilidad y rendición de cuentas mutua</a:t>
            </a:r>
            <a:endParaRPr sz="2100">
              <a:latin typeface="Arial"/>
              <a:ea typeface="Arial"/>
              <a:cs typeface="Arial"/>
              <a:sym typeface="Arial"/>
            </a:endParaRPr>
          </a:p>
          <a:p>
            <a:pPr marL="457200" lvl="0" indent="-361950" algn="l" rtl="0">
              <a:lnSpc>
                <a:spcPct val="90000"/>
              </a:lnSpc>
              <a:spcBef>
                <a:spcPts val="800"/>
              </a:spcBef>
              <a:spcAft>
                <a:spcPts val="0"/>
              </a:spcAft>
              <a:buSzPts val="2100"/>
              <a:buAutoNum type="arabicPeriod"/>
            </a:pPr>
            <a:r>
              <a:rPr lang="en" sz="2100">
                <a:latin typeface="Arial"/>
                <a:ea typeface="Arial"/>
                <a:cs typeface="Arial"/>
                <a:sym typeface="Arial"/>
              </a:rPr>
              <a:t>Roles claros.</a:t>
            </a:r>
            <a:endParaRPr sz="2100">
              <a:latin typeface="Arial"/>
              <a:ea typeface="Arial"/>
              <a:cs typeface="Arial"/>
              <a:sym typeface="Arial"/>
            </a:endParaRPr>
          </a:p>
          <a:p>
            <a:pPr marL="457200" lvl="0" indent="-361950" algn="l" rtl="0">
              <a:lnSpc>
                <a:spcPct val="90000"/>
              </a:lnSpc>
              <a:spcBef>
                <a:spcPts val="1200"/>
              </a:spcBef>
              <a:spcAft>
                <a:spcPts val="0"/>
              </a:spcAft>
              <a:buSzPts val="2100"/>
              <a:buAutoNum type="arabicPeriod"/>
            </a:pPr>
            <a:r>
              <a:rPr lang="en" sz="2100">
                <a:latin typeface="Arial"/>
                <a:ea typeface="Arial"/>
                <a:cs typeface="Arial"/>
                <a:sym typeface="Arial"/>
              </a:rPr>
              <a:t>Capacidad de crecimiento exponencial.</a:t>
            </a:r>
            <a:endParaRPr sz="2100">
              <a:latin typeface="Arial"/>
              <a:ea typeface="Arial"/>
              <a:cs typeface="Arial"/>
              <a:sym typeface="Arial"/>
            </a:endParaRPr>
          </a:p>
          <a:p>
            <a:pPr marL="0" lvl="0" indent="0" algn="l" rtl="0">
              <a:lnSpc>
                <a:spcPct val="90000"/>
              </a:lnSpc>
              <a:spcBef>
                <a:spcPts val="800"/>
              </a:spcBef>
              <a:spcAft>
                <a:spcPts val="0"/>
              </a:spcAft>
              <a:buSzPts val="2100"/>
              <a:buNone/>
            </a:pPr>
            <a:endParaRPr sz="2100">
              <a:latin typeface="Arial"/>
              <a:ea typeface="Arial"/>
              <a:cs typeface="Arial"/>
              <a:sym typeface="Arial"/>
            </a:endParaRPr>
          </a:p>
        </p:txBody>
      </p:sp>
      <p:grpSp>
        <p:nvGrpSpPr>
          <p:cNvPr id="659" name="Google Shape;659;p79"/>
          <p:cNvGrpSpPr/>
          <p:nvPr/>
        </p:nvGrpSpPr>
        <p:grpSpPr>
          <a:xfrm>
            <a:off x="5513875" y="1446658"/>
            <a:ext cx="2689035" cy="2689035"/>
            <a:chOff x="5006269" y="800532"/>
            <a:chExt cx="3390036" cy="3390036"/>
          </a:xfrm>
        </p:grpSpPr>
        <p:grpSp>
          <p:nvGrpSpPr>
            <p:cNvPr id="660" name="Google Shape;660;p79"/>
            <p:cNvGrpSpPr/>
            <p:nvPr/>
          </p:nvGrpSpPr>
          <p:grpSpPr>
            <a:xfrm>
              <a:off x="5633289" y="1427572"/>
              <a:ext cx="2763016" cy="2135674"/>
              <a:chOff x="6004700" y="1644264"/>
              <a:chExt cx="2399701" cy="1854850"/>
            </a:xfrm>
          </p:grpSpPr>
          <p:cxnSp>
            <p:nvCxnSpPr>
              <p:cNvPr id="661" name="Google Shape;661;p79"/>
              <p:cNvCxnSpPr>
                <a:stCxn id="662" idx="2"/>
                <a:endCxn id="663" idx="6"/>
              </p:cNvCxnSpPr>
              <p:nvPr/>
            </p:nvCxnSpPr>
            <p:spPr>
              <a:xfrm>
                <a:off x="6004700" y="2571689"/>
                <a:ext cx="1176000" cy="0"/>
              </a:xfrm>
              <a:prstGeom prst="straightConnector1">
                <a:avLst/>
              </a:prstGeom>
              <a:noFill/>
              <a:ln w="38100" cap="flat" cmpd="sng">
                <a:solidFill>
                  <a:schemeClr val="accent6"/>
                </a:solidFill>
                <a:prstDash val="solid"/>
                <a:round/>
                <a:headEnd type="none" w="sm" len="sm"/>
                <a:tailEnd type="none" w="sm" len="sm"/>
              </a:ln>
            </p:spPr>
          </p:cxnSp>
          <p:cxnSp>
            <p:nvCxnSpPr>
              <p:cNvPr id="664" name="Google Shape;664;p79"/>
              <p:cNvCxnSpPr>
                <a:stCxn id="665" idx="6"/>
                <a:endCxn id="663" idx="2"/>
              </p:cNvCxnSpPr>
              <p:nvPr/>
            </p:nvCxnSpPr>
            <p:spPr>
              <a:xfrm rot="10800000">
                <a:off x="6683301" y="2571646"/>
                <a:ext cx="1721100" cy="0"/>
              </a:xfrm>
              <a:prstGeom prst="straightConnector1">
                <a:avLst/>
              </a:prstGeom>
              <a:noFill/>
              <a:ln w="38100" cap="flat" cmpd="sng">
                <a:solidFill>
                  <a:schemeClr val="accent6"/>
                </a:solidFill>
                <a:prstDash val="solid"/>
                <a:round/>
                <a:headEnd type="none" w="sm" len="sm"/>
                <a:tailEnd type="none" w="sm" len="sm"/>
              </a:ln>
            </p:spPr>
          </p:cxnSp>
          <p:cxnSp>
            <p:nvCxnSpPr>
              <p:cNvPr id="666" name="Google Shape;666;p79"/>
              <p:cNvCxnSpPr>
                <a:stCxn id="667" idx="6"/>
                <a:endCxn id="663" idx="4"/>
              </p:cNvCxnSpPr>
              <p:nvPr/>
            </p:nvCxnSpPr>
            <p:spPr>
              <a:xfrm>
                <a:off x="6932125" y="1644264"/>
                <a:ext cx="0" cy="1176000"/>
              </a:xfrm>
              <a:prstGeom prst="straightConnector1">
                <a:avLst/>
              </a:prstGeom>
              <a:noFill/>
              <a:ln w="38100" cap="flat" cmpd="sng">
                <a:solidFill>
                  <a:schemeClr val="accent6"/>
                </a:solidFill>
                <a:prstDash val="solid"/>
                <a:round/>
                <a:headEnd type="none" w="sm" len="sm"/>
                <a:tailEnd type="none" w="sm" len="sm"/>
              </a:ln>
            </p:spPr>
          </p:cxnSp>
          <p:cxnSp>
            <p:nvCxnSpPr>
              <p:cNvPr id="668" name="Google Shape;668;p79"/>
              <p:cNvCxnSpPr>
                <a:stCxn id="669" idx="2"/>
                <a:endCxn id="663" idx="0"/>
              </p:cNvCxnSpPr>
              <p:nvPr/>
            </p:nvCxnSpPr>
            <p:spPr>
              <a:xfrm rot="10800000">
                <a:off x="6932125" y="2323114"/>
                <a:ext cx="0" cy="1176000"/>
              </a:xfrm>
              <a:prstGeom prst="straightConnector1">
                <a:avLst/>
              </a:prstGeom>
              <a:noFill/>
              <a:ln w="38100" cap="flat" cmpd="sng">
                <a:solidFill>
                  <a:schemeClr val="accent6"/>
                </a:solidFill>
                <a:prstDash val="solid"/>
                <a:round/>
                <a:headEnd type="none" w="sm" len="sm"/>
                <a:tailEnd type="none" w="sm" len="sm"/>
              </a:ln>
            </p:spPr>
          </p:cxnSp>
          <p:cxnSp>
            <p:nvCxnSpPr>
              <p:cNvPr id="670" name="Google Shape;670;p79"/>
              <p:cNvCxnSpPr>
                <a:stCxn id="667" idx="5"/>
                <a:endCxn id="662" idx="3"/>
              </p:cNvCxnSpPr>
              <p:nvPr/>
            </p:nvCxnSpPr>
            <p:spPr>
              <a:xfrm flipH="1">
                <a:off x="6052158" y="1691581"/>
                <a:ext cx="994200" cy="994200"/>
              </a:xfrm>
              <a:prstGeom prst="straightConnector1">
                <a:avLst/>
              </a:prstGeom>
              <a:noFill/>
              <a:ln w="38100" cap="flat" cmpd="sng">
                <a:solidFill>
                  <a:schemeClr val="accent6"/>
                </a:solidFill>
                <a:prstDash val="solid"/>
                <a:round/>
                <a:headEnd type="none" w="sm" len="sm"/>
                <a:tailEnd type="none" w="sm" len="sm"/>
              </a:ln>
            </p:spPr>
          </p:cxnSp>
          <p:cxnSp>
            <p:nvCxnSpPr>
              <p:cNvPr id="671" name="Google Shape;671;p79"/>
              <p:cNvCxnSpPr>
                <a:stCxn id="662" idx="1"/>
                <a:endCxn id="669" idx="3"/>
              </p:cNvCxnSpPr>
              <p:nvPr/>
            </p:nvCxnSpPr>
            <p:spPr>
              <a:xfrm>
                <a:off x="6052017" y="2457456"/>
                <a:ext cx="994200" cy="994200"/>
              </a:xfrm>
              <a:prstGeom prst="straightConnector1">
                <a:avLst/>
              </a:prstGeom>
              <a:noFill/>
              <a:ln w="38100" cap="flat" cmpd="sng">
                <a:solidFill>
                  <a:schemeClr val="accent6"/>
                </a:solidFill>
                <a:prstDash val="solid"/>
                <a:round/>
                <a:headEnd type="none" w="sm" len="sm"/>
                <a:tailEnd type="none" w="sm" len="sm"/>
              </a:ln>
            </p:spPr>
          </p:cxnSp>
          <p:cxnSp>
            <p:nvCxnSpPr>
              <p:cNvPr id="672" name="Google Shape;672;p79"/>
              <p:cNvCxnSpPr>
                <a:stCxn id="667" idx="7"/>
                <a:endCxn id="673" idx="5"/>
              </p:cNvCxnSpPr>
              <p:nvPr/>
            </p:nvCxnSpPr>
            <p:spPr>
              <a:xfrm>
                <a:off x="6817892" y="1691581"/>
                <a:ext cx="994200" cy="994200"/>
              </a:xfrm>
              <a:prstGeom prst="straightConnector1">
                <a:avLst/>
              </a:prstGeom>
              <a:noFill/>
              <a:ln w="38100" cap="flat" cmpd="sng">
                <a:solidFill>
                  <a:schemeClr val="accent6"/>
                </a:solidFill>
                <a:prstDash val="solid"/>
                <a:round/>
                <a:headEnd type="none" w="sm" len="sm"/>
                <a:tailEnd type="none" w="sm" len="sm"/>
              </a:ln>
            </p:spPr>
          </p:cxnSp>
          <p:cxnSp>
            <p:nvCxnSpPr>
              <p:cNvPr id="674" name="Google Shape;674;p79"/>
              <p:cNvCxnSpPr>
                <a:stCxn id="673" idx="7"/>
                <a:endCxn id="669" idx="1"/>
              </p:cNvCxnSpPr>
              <p:nvPr/>
            </p:nvCxnSpPr>
            <p:spPr>
              <a:xfrm flipH="1">
                <a:off x="6818033" y="2457456"/>
                <a:ext cx="994200" cy="994200"/>
              </a:xfrm>
              <a:prstGeom prst="straightConnector1">
                <a:avLst/>
              </a:prstGeom>
              <a:noFill/>
              <a:ln w="38100" cap="flat" cmpd="sng">
                <a:solidFill>
                  <a:schemeClr val="accent6"/>
                </a:solidFill>
                <a:prstDash val="solid"/>
                <a:round/>
                <a:headEnd type="none" w="sm" len="sm"/>
                <a:tailEnd type="none" w="sm" len="sm"/>
              </a:ln>
            </p:spPr>
          </p:cxnSp>
        </p:grpSp>
        <p:grpSp>
          <p:nvGrpSpPr>
            <p:cNvPr id="675" name="Google Shape;675;p79"/>
            <p:cNvGrpSpPr/>
            <p:nvPr/>
          </p:nvGrpSpPr>
          <p:grpSpPr>
            <a:xfrm rot="10800000">
              <a:off x="6255809" y="3191599"/>
              <a:ext cx="891338" cy="998955"/>
              <a:chOff x="6545033" y="1099813"/>
              <a:chExt cx="774134" cy="867600"/>
            </a:xfrm>
          </p:grpSpPr>
          <p:cxnSp>
            <p:nvCxnSpPr>
              <p:cNvPr id="676" name="Google Shape;676;p79"/>
              <p:cNvCxnSpPr/>
              <p:nvPr/>
            </p:nvCxnSpPr>
            <p:spPr>
              <a:xfrm rot="10800000" flipH="1">
                <a:off x="6545037" y="1132388"/>
                <a:ext cx="465900" cy="310200"/>
              </a:xfrm>
              <a:prstGeom prst="straightConnector1">
                <a:avLst/>
              </a:prstGeom>
              <a:noFill/>
              <a:ln w="38100" cap="flat" cmpd="sng">
                <a:solidFill>
                  <a:schemeClr val="accent6"/>
                </a:solidFill>
                <a:prstDash val="solid"/>
                <a:round/>
                <a:headEnd type="none" w="sm" len="sm"/>
                <a:tailEnd type="none" w="sm" len="sm"/>
              </a:ln>
            </p:spPr>
          </p:cxnSp>
          <p:cxnSp>
            <p:nvCxnSpPr>
              <p:cNvPr id="677" name="Google Shape;677;p79"/>
              <p:cNvCxnSpPr/>
              <p:nvPr/>
            </p:nvCxnSpPr>
            <p:spPr>
              <a:xfrm>
                <a:off x="6853187" y="1132362"/>
                <a:ext cx="465900" cy="310200"/>
              </a:xfrm>
              <a:prstGeom prst="straightConnector1">
                <a:avLst/>
              </a:prstGeom>
              <a:noFill/>
              <a:ln w="38100" cap="flat" cmpd="sng">
                <a:solidFill>
                  <a:schemeClr val="accent6"/>
                </a:solidFill>
                <a:prstDash val="solid"/>
                <a:round/>
                <a:headEnd type="none" w="sm" len="sm"/>
                <a:tailEnd type="none" w="sm" len="sm"/>
              </a:ln>
            </p:spPr>
          </p:cxnSp>
          <p:cxnSp>
            <p:nvCxnSpPr>
              <p:cNvPr id="678" name="Google Shape;678;p79"/>
              <p:cNvCxnSpPr/>
              <p:nvPr/>
            </p:nvCxnSpPr>
            <p:spPr>
              <a:xfrm rot="10800000">
                <a:off x="6932100" y="1099813"/>
                <a:ext cx="0" cy="867600"/>
              </a:xfrm>
              <a:prstGeom prst="straightConnector1">
                <a:avLst/>
              </a:prstGeom>
              <a:noFill/>
              <a:ln w="38100" cap="flat" cmpd="sng">
                <a:solidFill>
                  <a:schemeClr val="accent6"/>
                </a:solidFill>
                <a:prstDash val="solid"/>
                <a:round/>
                <a:headEnd type="none" w="sm" len="sm"/>
                <a:tailEnd type="none" w="sm" len="sm"/>
              </a:ln>
            </p:spPr>
          </p:cxnSp>
          <p:cxnSp>
            <p:nvCxnSpPr>
              <p:cNvPr id="679" name="Google Shape;679;p79"/>
              <p:cNvCxnSpPr/>
              <p:nvPr/>
            </p:nvCxnSpPr>
            <p:spPr>
              <a:xfrm rot="10800000">
                <a:off x="6545033" y="1284696"/>
                <a:ext cx="501300" cy="635400"/>
              </a:xfrm>
              <a:prstGeom prst="straightConnector1">
                <a:avLst/>
              </a:prstGeom>
              <a:noFill/>
              <a:ln w="38100" cap="flat" cmpd="sng">
                <a:solidFill>
                  <a:schemeClr val="accent6"/>
                </a:solidFill>
                <a:prstDash val="solid"/>
                <a:round/>
                <a:headEnd type="none" w="sm" len="sm"/>
                <a:tailEnd type="none" w="sm" len="sm"/>
              </a:ln>
            </p:spPr>
          </p:cxnSp>
          <p:cxnSp>
            <p:nvCxnSpPr>
              <p:cNvPr id="680" name="Google Shape;680;p79"/>
              <p:cNvCxnSpPr/>
              <p:nvPr/>
            </p:nvCxnSpPr>
            <p:spPr>
              <a:xfrm rot="10800000" flipH="1">
                <a:off x="6817867" y="1284696"/>
                <a:ext cx="501300" cy="635400"/>
              </a:xfrm>
              <a:prstGeom prst="straightConnector1">
                <a:avLst/>
              </a:prstGeom>
              <a:noFill/>
              <a:ln w="38100" cap="flat" cmpd="sng">
                <a:solidFill>
                  <a:schemeClr val="accent6"/>
                </a:solidFill>
                <a:prstDash val="solid"/>
                <a:round/>
                <a:headEnd type="none" w="sm" len="sm"/>
                <a:tailEnd type="none" w="sm" len="sm"/>
              </a:ln>
            </p:spPr>
          </p:cxnSp>
        </p:grpSp>
        <p:grpSp>
          <p:nvGrpSpPr>
            <p:cNvPr id="681" name="Google Shape;681;p79"/>
            <p:cNvGrpSpPr/>
            <p:nvPr/>
          </p:nvGrpSpPr>
          <p:grpSpPr>
            <a:xfrm rot="5400000">
              <a:off x="7451159" y="1995883"/>
              <a:ext cx="891338" cy="998955"/>
              <a:chOff x="6545033" y="1099813"/>
              <a:chExt cx="774134" cy="867600"/>
            </a:xfrm>
          </p:grpSpPr>
          <p:cxnSp>
            <p:nvCxnSpPr>
              <p:cNvPr id="682" name="Google Shape;682;p79"/>
              <p:cNvCxnSpPr/>
              <p:nvPr/>
            </p:nvCxnSpPr>
            <p:spPr>
              <a:xfrm rot="10800000" flipH="1">
                <a:off x="6545037" y="1132388"/>
                <a:ext cx="465900" cy="310200"/>
              </a:xfrm>
              <a:prstGeom prst="straightConnector1">
                <a:avLst/>
              </a:prstGeom>
              <a:noFill/>
              <a:ln w="38100" cap="flat" cmpd="sng">
                <a:solidFill>
                  <a:schemeClr val="accent6"/>
                </a:solidFill>
                <a:prstDash val="solid"/>
                <a:round/>
                <a:headEnd type="none" w="sm" len="sm"/>
                <a:tailEnd type="none" w="sm" len="sm"/>
              </a:ln>
            </p:spPr>
          </p:cxnSp>
          <p:cxnSp>
            <p:nvCxnSpPr>
              <p:cNvPr id="683" name="Google Shape;683;p79"/>
              <p:cNvCxnSpPr/>
              <p:nvPr/>
            </p:nvCxnSpPr>
            <p:spPr>
              <a:xfrm>
                <a:off x="6853187" y="1132362"/>
                <a:ext cx="465900" cy="310200"/>
              </a:xfrm>
              <a:prstGeom prst="straightConnector1">
                <a:avLst/>
              </a:prstGeom>
              <a:noFill/>
              <a:ln w="38100" cap="flat" cmpd="sng">
                <a:solidFill>
                  <a:schemeClr val="accent6"/>
                </a:solidFill>
                <a:prstDash val="solid"/>
                <a:round/>
                <a:headEnd type="none" w="sm" len="sm"/>
                <a:tailEnd type="none" w="sm" len="sm"/>
              </a:ln>
            </p:spPr>
          </p:cxnSp>
          <p:cxnSp>
            <p:nvCxnSpPr>
              <p:cNvPr id="684" name="Google Shape;684;p79"/>
              <p:cNvCxnSpPr/>
              <p:nvPr/>
            </p:nvCxnSpPr>
            <p:spPr>
              <a:xfrm rot="10800000">
                <a:off x="6932100" y="1099813"/>
                <a:ext cx="0" cy="867600"/>
              </a:xfrm>
              <a:prstGeom prst="straightConnector1">
                <a:avLst/>
              </a:prstGeom>
              <a:noFill/>
              <a:ln w="38100" cap="flat" cmpd="sng">
                <a:solidFill>
                  <a:schemeClr val="accent6"/>
                </a:solidFill>
                <a:prstDash val="solid"/>
                <a:round/>
                <a:headEnd type="none" w="sm" len="sm"/>
                <a:tailEnd type="none" w="sm" len="sm"/>
              </a:ln>
            </p:spPr>
          </p:cxnSp>
          <p:cxnSp>
            <p:nvCxnSpPr>
              <p:cNvPr id="685" name="Google Shape;685;p79"/>
              <p:cNvCxnSpPr/>
              <p:nvPr/>
            </p:nvCxnSpPr>
            <p:spPr>
              <a:xfrm rot="10800000">
                <a:off x="6545033" y="1284696"/>
                <a:ext cx="501300" cy="635400"/>
              </a:xfrm>
              <a:prstGeom prst="straightConnector1">
                <a:avLst/>
              </a:prstGeom>
              <a:noFill/>
              <a:ln w="38100" cap="flat" cmpd="sng">
                <a:solidFill>
                  <a:schemeClr val="accent6"/>
                </a:solidFill>
                <a:prstDash val="solid"/>
                <a:round/>
                <a:headEnd type="none" w="sm" len="sm"/>
                <a:tailEnd type="none" w="sm" len="sm"/>
              </a:ln>
            </p:spPr>
          </p:cxnSp>
          <p:cxnSp>
            <p:nvCxnSpPr>
              <p:cNvPr id="686" name="Google Shape;686;p79"/>
              <p:cNvCxnSpPr/>
              <p:nvPr/>
            </p:nvCxnSpPr>
            <p:spPr>
              <a:xfrm rot="10800000" flipH="1">
                <a:off x="6817867" y="1284696"/>
                <a:ext cx="501300" cy="635400"/>
              </a:xfrm>
              <a:prstGeom prst="straightConnector1">
                <a:avLst/>
              </a:prstGeom>
              <a:noFill/>
              <a:ln w="38100" cap="flat" cmpd="sng">
                <a:solidFill>
                  <a:schemeClr val="accent6"/>
                </a:solidFill>
                <a:prstDash val="solid"/>
                <a:round/>
                <a:headEnd type="none" w="sm" len="sm"/>
                <a:tailEnd type="none" w="sm" len="sm"/>
              </a:ln>
            </p:spPr>
          </p:cxnSp>
        </p:grpSp>
        <p:grpSp>
          <p:nvGrpSpPr>
            <p:cNvPr id="687" name="Google Shape;687;p79"/>
            <p:cNvGrpSpPr/>
            <p:nvPr/>
          </p:nvGrpSpPr>
          <p:grpSpPr>
            <a:xfrm rot="-5400000">
              <a:off x="5060078" y="1996263"/>
              <a:ext cx="891338" cy="998955"/>
              <a:chOff x="6545033" y="1099813"/>
              <a:chExt cx="774134" cy="867600"/>
            </a:xfrm>
          </p:grpSpPr>
          <p:cxnSp>
            <p:nvCxnSpPr>
              <p:cNvPr id="688" name="Google Shape;688;p79"/>
              <p:cNvCxnSpPr/>
              <p:nvPr/>
            </p:nvCxnSpPr>
            <p:spPr>
              <a:xfrm rot="10800000" flipH="1">
                <a:off x="6545037" y="1132388"/>
                <a:ext cx="465900" cy="310200"/>
              </a:xfrm>
              <a:prstGeom prst="straightConnector1">
                <a:avLst/>
              </a:prstGeom>
              <a:noFill/>
              <a:ln w="38100" cap="flat" cmpd="sng">
                <a:solidFill>
                  <a:schemeClr val="accent6"/>
                </a:solidFill>
                <a:prstDash val="solid"/>
                <a:round/>
                <a:headEnd type="none" w="sm" len="sm"/>
                <a:tailEnd type="none" w="sm" len="sm"/>
              </a:ln>
            </p:spPr>
          </p:cxnSp>
          <p:cxnSp>
            <p:nvCxnSpPr>
              <p:cNvPr id="689" name="Google Shape;689;p79"/>
              <p:cNvCxnSpPr/>
              <p:nvPr/>
            </p:nvCxnSpPr>
            <p:spPr>
              <a:xfrm>
                <a:off x="6853187" y="1132362"/>
                <a:ext cx="465900" cy="310200"/>
              </a:xfrm>
              <a:prstGeom prst="straightConnector1">
                <a:avLst/>
              </a:prstGeom>
              <a:noFill/>
              <a:ln w="38100" cap="flat" cmpd="sng">
                <a:solidFill>
                  <a:schemeClr val="accent6"/>
                </a:solidFill>
                <a:prstDash val="solid"/>
                <a:round/>
                <a:headEnd type="none" w="sm" len="sm"/>
                <a:tailEnd type="none" w="sm" len="sm"/>
              </a:ln>
            </p:spPr>
          </p:cxnSp>
          <p:cxnSp>
            <p:nvCxnSpPr>
              <p:cNvPr id="690" name="Google Shape;690;p79"/>
              <p:cNvCxnSpPr/>
              <p:nvPr/>
            </p:nvCxnSpPr>
            <p:spPr>
              <a:xfrm rot="10800000">
                <a:off x="6932100" y="1099813"/>
                <a:ext cx="0" cy="867600"/>
              </a:xfrm>
              <a:prstGeom prst="straightConnector1">
                <a:avLst/>
              </a:prstGeom>
              <a:noFill/>
              <a:ln w="38100" cap="flat" cmpd="sng">
                <a:solidFill>
                  <a:schemeClr val="accent6"/>
                </a:solidFill>
                <a:prstDash val="solid"/>
                <a:round/>
                <a:headEnd type="none" w="sm" len="sm"/>
                <a:tailEnd type="none" w="sm" len="sm"/>
              </a:ln>
            </p:spPr>
          </p:cxnSp>
          <p:cxnSp>
            <p:nvCxnSpPr>
              <p:cNvPr id="691" name="Google Shape;691;p79"/>
              <p:cNvCxnSpPr/>
              <p:nvPr/>
            </p:nvCxnSpPr>
            <p:spPr>
              <a:xfrm rot="10800000">
                <a:off x="6545033" y="1284696"/>
                <a:ext cx="501300" cy="635400"/>
              </a:xfrm>
              <a:prstGeom prst="straightConnector1">
                <a:avLst/>
              </a:prstGeom>
              <a:noFill/>
              <a:ln w="38100" cap="flat" cmpd="sng">
                <a:solidFill>
                  <a:schemeClr val="accent6"/>
                </a:solidFill>
                <a:prstDash val="solid"/>
                <a:round/>
                <a:headEnd type="none" w="sm" len="sm"/>
                <a:tailEnd type="none" w="sm" len="sm"/>
              </a:ln>
            </p:spPr>
          </p:cxnSp>
          <p:cxnSp>
            <p:nvCxnSpPr>
              <p:cNvPr id="692" name="Google Shape;692;p79"/>
              <p:cNvCxnSpPr/>
              <p:nvPr/>
            </p:nvCxnSpPr>
            <p:spPr>
              <a:xfrm rot="10800000" flipH="1">
                <a:off x="6817867" y="1284696"/>
                <a:ext cx="501300" cy="635400"/>
              </a:xfrm>
              <a:prstGeom prst="straightConnector1">
                <a:avLst/>
              </a:prstGeom>
              <a:noFill/>
              <a:ln w="38100" cap="flat" cmpd="sng">
                <a:solidFill>
                  <a:schemeClr val="accent6"/>
                </a:solidFill>
                <a:prstDash val="solid"/>
                <a:round/>
                <a:headEnd type="none" w="sm" len="sm"/>
                <a:tailEnd type="none" w="sm" len="sm"/>
              </a:ln>
            </p:spPr>
          </p:cxnSp>
        </p:grpSp>
        <p:grpSp>
          <p:nvGrpSpPr>
            <p:cNvPr id="693" name="Google Shape;693;p79"/>
            <p:cNvGrpSpPr/>
            <p:nvPr/>
          </p:nvGrpSpPr>
          <p:grpSpPr>
            <a:xfrm>
              <a:off x="6255433" y="800634"/>
              <a:ext cx="891362" cy="998955"/>
              <a:chOff x="6545037" y="1099763"/>
              <a:chExt cx="774155" cy="867600"/>
            </a:xfrm>
          </p:grpSpPr>
          <p:cxnSp>
            <p:nvCxnSpPr>
              <p:cNvPr id="694" name="Google Shape;694;p79"/>
              <p:cNvCxnSpPr>
                <a:stCxn id="695" idx="1"/>
                <a:endCxn id="696" idx="5"/>
              </p:cNvCxnSpPr>
              <p:nvPr/>
            </p:nvCxnSpPr>
            <p:spPr>
              <a:xfrm rot="10800000" flipH="1">
                <a:off x="6545037" y="1132388"/>
                <a:ext cx="465900" cy="310200"/>
              </a:xfrm>
              <a:prstGeom prst="straightConnector1">
                <a:avLst/>
              </a:prstGeom>
              <a:noFill/>
              <a:ln w="38100" cap="flat" cmpd="sng">
                <a:solidFill>
                  <a:schemeClr val="accent6"/>
                </a:solidFill>
                <a:prstDash val="solid"/>
                <a:round/>
                <a:headEnd type="none" w="sm" len="sm"/>
                <a:tailEnd type="none" w="sm" len="sm"/>
              </a:ln>
            </p:spPr>
          </p:cxnSp>
          <p:cxnSp>
            <p:nvCxnSpPr>
              <p:cNvPr id="697" name="Google Shape;697;p79"/>
              <p:cNvCxnSpPr>
                <a:stCxn id="696" idx="7"/>
                <a:endCxn id="698" idx="3"/>
              </p:cNvCxnSpPr>
              <p:nvPr/>
            </p:nvCxnSpPr>
            <p:spPr>
              <a:xfrm>
                <a:off x="6853187" y="1132361"/>
                <a:ext cx="465900" cy="310200"/>
              </a:xfrm>
              <a:prstGeom prst="straightConnector1">
                <a:avLst/>
              </a:prstGeom>
              <a:noFill/>
              <a:ln w="38100" cap="flat" cmpd="sng">
                <a:solidFill>
                  <a:schemeClr val="accent6"/>
                </a:solidFill>
                <a:prstDash val="solid"/>
                <a:round/>
                <a:headEnd type="none" w="sm" len="sm"/>
                <a:tailEnd type="none" w="sm" len="sm"/>
              </a:ln>
            </p:spPr>
          </p:cxnSp>
          <p:cxnSp>
            <p:nvCxnSpPr>
              <p:cNvPr id="699" name="Google Shape;699;p79"/>
              <p:cNvCxnSpPr>
                <a:stCxn id="667" idx="2"/>
                <a:endCxn id="696" idx="6"/>
              </p:cNvCxnSpPr>
              <p:nvPr/>
            </p:nvCxnSpPr>
            <p:spPr>
              <a:xfrm rot="10800000">
                <a:off x="6932125" y="1099763"/>
                <a:ext cx="0" cy="867600"/>
              </a:xfrm>
              <a:prstGeom prst="straightConnector1">
                <a:avLst/>
              </a:prstGeom>
              <a:noFill/>
              <a:ln w="38100" cap="flat" cmpd="sng">
                <a:solidFill>
                  <a:schemeClr val="accent6"/>
                </a:solidFill>
                <a:prstDash val="solid"/>
                <a:round/>
                <a:headEnd type="none" w="sm" len="sm"/>
                <a:tailEnd type="none" w="sm" len="sm"/>
              </a:ln>
            </p:spPr>
          </p:cxnSp>
          <p:cxnSp>
            <p:nvCxnSpPr>
              <p:cNvPr id="700" name="Google Shape;700;p79"/>
              <p:cNvCxnSpPr>
                <a:stCxn id="667" idx="3"/>
                <a:endCxn id="695" idx="7"/>
              </p:cNvCxnSpPr>
              <p:nvPr/>
            </p:nvCxnSpPr>
            <p:spPr>
              <a:xfrm rot="10800000">
                <a:off x="6545058" y="1284647"/>
                <a:ext cx="501300" cy="635400"/>
              </a:xfrm>
              <a:prstGeom prst="straightConnector1">
                <a:avLst/>
              </a:prstGeom>
              <a:noFill/>
              <a:ln w="38100" cap="flat" cmpd="sng">
                <a:solidFill>
                  <a:schemeClr val="accent6"/>
                </a:solidFill>
                <a:prstDash val="solid"/>
                <a:round/>
                <a:headEnd type="none" w="sm" len="sm"/>
                <a:tailEnd type="none" w="sm" len="sm"/>
              </a:ln>
            </p:spPr>
          </p:cxnSp>
          <p:cxnSp>
            <p:nvCxnSpPr>
              <p:cNvPr id="701" name="Google Shape;701;p79"/>
              <p:cNvCxnSpPr>
                <a:stCxn id="667" idx="1"/>
                <a:endCxn id="698" idx="5"/>
              </p:cNvCxnSpPr>
              <p:nvPr/>
            </p:nvCxnSpPr>
            <p:spPr>
              <a:xfrm rot="10800000" flipH="1">
                <a:off x="6817892" y="1284647"/>
                <a:ext cx="501300" cy="635400"/>
              </a:xfrm>
              <a:prstGeom prst="straightConnector1">
                <a:avLst/>
              </a:prstGeom>
              <a:noFill/>
              <a:ln w="38100" cap="flat" cmpd="sng">
                <a:solidFill>
                  <a:schemeClr val="accent6"/>
                </a:solidFill>
                <a:prstDash val="solid"/>
                <a:round/>
                <a:headEnd type="none" w="sm" len="sm"/>
                <a:tailEnd type="none" w="sm" len="sm"/>
              </a:ln>
            </p:spPr>
          </p:cxnSp>
        </p:grpSp>
        <p:grpSp>
          <p:nvGrpSpPr>
            <p:cNvPr id="702" name="Google Shape;702;p79"/>
            <p:cNvGrpSpPr/>
            <p:nvPr/>
          </p:nvGrpSpPr>
          <p:grpSpPr>
            <a:xfrm>
              <a:off x="5633289" y="1427572"/>
              <a:ext cx="2135674" cy="2135674"/>
              <a:chOff x="4975075" y="3687975"/>
              <a:chExt cx="1854850" cy="1854850"/>
            </a:xfrm>
          </p:grpSpPr>
          <p:sp>
            <p:nvSpPr>
              <p:cNvPr id="663" name="Google Shape;663;p79"/>
              <p:cNvSpPr/>
              <p:nvPr/>
            </p:nvSpPr>
            <p:spPr>
              <a:xfrm>
                <a:off x="5653800" y="4366700"/>
                <a:ext cx="497400" cy="497400"/>
              </a:xfrm>
              <a:prstGeom prst="ellipse">
                <a:avLst/>
              </a:prstGeom>
              <a:solidFill>
                <a:schemeClr val="accent4"/>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03" name="Google Shape;703;p79"/>
              <p:cNvGrpSpPr/>
              <p:nvPr/>
            </p:nvGrpSpPr>
            <p:grpSpPr>
              <a:xfrm>
                <a:off x="4975075" y="4453850"/>
                <a:ext cx="1854850" cy="323100"/>
                <a:chOff x="4975075" y="4453850"/>
                <a:chExt cx="1854850" cy="323100"/>
              </a:xfrm>
            </p:grpSpPr>
            <p:sp>
              <p:nvSpPr>
                <p:cNvPr id="662" name="Google Shape;662;p79"/>
                <p:cNvSpPr/>
                <p:nvPr/>
              </p:nvSpPr>
              <p:spPr>
                <a:xfrm>
                  <a:off x="4975075" y="4453850"/>
                  <a:ext cx="323100" cy="323100"/>
                </a:xfrm>
                <a:prstGeom prst="ellipse">
                  <a:avLst/>
                </a:prstGeom>
                <a:solidFill>
                  <a:schemeClr val="accent4"/>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 name="Google Shape;673;p79"/>
                <p:cNvSpPr/>
                <p:nvPr/>
              </p:nvSpPr>
              <p:spPr>
                <a:xfrm>
                  <a:off x="6506825" y="4453850"/>
                  <a:ext cx="323100" cy="323100"/>
                </a:xfrm>
                <a:prstGeom prst="ellipse">
                  <a:avLst/>
                </a:prstGeom>
                <a:solidFill>
                  <a:schemeClr val="accent4"/>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04" name="Google Shape;704;p79"/>
              <p:cNvGrpSpPr/>
              <p:nvPr/>
            </p:nvGrpSpPr>
            <p:grpSpPr>
              <a:xfrm rot="-5400000">
                <a:off x="4975075" y="4453850"/>
                <a:ext cx="1854850" cy="323100"/>
                <a:chOff x="4975075" y="4453850"/>
                <a:chExt cx="1854850" cy="323100"/>
              </a:xfrm>
            </p:grpSpPr>
            <p:sp>
              <p:nvSpPr>
                <p:cNvPr id="669" name="Google Shape;669;p79"/>
                <p:cNvSpPr/>
                <p:nvPr/>
              </p:nvSpPr>
              <p:spPr>
                <a:xfrm>
                  <a:off x="4975075" y="4453850"/>
                  <a:ext cx="323100" cy="323100"/>
                </a:xfrm>
                <a:prstGeom prst="ellipse">
                  <a:avLst/>
                </a:prstGeom>
                <a:solidFill>
                  <a:schemeClr val="accent4"/>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 name="Google Shape;667;p79"/>
                <p:cNvSpPr/>
                <p:nvPr/>
              </p:nvSpPr>
              <p:spPr>
                <a:xfrm>
                  <a:off x="6506825" y="4453850"/>
                  <a:ext cx="323100" cy="323100"/>
                </a:xfrm>
                <a:prstGeom prst="ellipse">
                  <a:avLst/>
                </a:prstGeom>
                <a:solidFill>
                  <a:schemeClr val="accent4"/>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705" name="Google Shape;705;p79"/>
            <p:cNvGrpSpPr/>
            <p:nvPr/>
          </p:nvGrpSpPr>
          <p:grpSpPr>
            <a:xfrm>
              <a:off x="6217797" y="800532"/>
              <a:ext cx="966600" cy="432466"/>
              <a:chOff x="6512350" y="1099675"/>
              <a:chExt cx="839500" cy="375600"/>
            </a:xfrm>
          </p:grpSpPr>
          <p:sp>
            <p:nvSpPr>
              <p:cNvPr id="695" name="Google Shape;695;p79"/>
              <p:cNvSpPr/>
              <p:nvPr/>
            </p:nvSpPr>
            <p:spPr>
              <a:xfrm rot="-5400000">
                <a:off x="6512350" y="1252075"/>
                <a:ext cx="223200" cy="223200"/>
              </a:xfrm>
              <a:prstGeom prst="ellipse">
                <a:avLst/>
              </a:prstGeom>
              <a:solidFill>
                <a:schemeClr val="accent4"/>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 name="Google Shape;696;p79"/>
              <p:cNvSpPr/>
              <p:nvPr/>
            </p:nvSpPr>
            <p:spPr>
              <a:xfrm rot="-5400000">
                <a:off x="6820500" y="1099675"/>
                <a:ext cx="223200" cy="223200"/>
              </a:xfrm>
              <a:prstGeom prst="ellipse">
                <a:avLst/>
              </a:prstGeom>
              <a:solidFill>
                <a:schemeClr val="accent4"/>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 name="Google Shape;698;p79"/>
              <p:cNvSpPr/>
              <p:nvPr/>
            </p:nvSpPr>
            <p:spPr>
              <a:xfrm rot="-5400000">
                <a:off x="7128650" y="1252075"/>
                <a:ext cx="223200" cy="223200"/>
              </a:xfrm>
              <a:prstGeom prst="ellipse">
                <a:avLst/>
              </a:prstGeom>
              <a:solidFill>
                <a:schemeClr val="accent4"/>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06" name="Google Shape;706;p79"/>
            <p:cNvGrpSpPr/>
            <p:nvPr/>
          </p:nvGrpSpPr>
          <p:grpSpPr>
            <a:xfrm rot="10800000">
              <a:off x="6218177" y="3758102"/>
              <a:ext cx="966600" cy="432466"/>
              <a:chOff x="6512350" y="1099675"/>
              <a:chExt cx="839500" cy="375600"/>
            </a:xfrm>
          </p:grpSpPr>
          <p:sp>
            <p:nvSpPr>
              <p:cNvPr id="707" name="Google Shape;707;p79"/>
              <p:cNvSpPr/>
              <p:nvPr/>
            </p:nvSpPr>
            <p:spPr>
              <a:xfrm rot="-5400000">
                <a:off x="6512350" y="1252075"/>
                <a:ext cx="223200" cy="223200"/>
              </a:xfrm>
              <a:prstGeom prst="ellipse">
                <a:avLst/>
              </a:prstGeom>
              <a:solidFill>
                <a:schemeClr val="accent4"/>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 name="Google Shape;708;p79"/>
              <p:cNvSpPr/>
              <p:nvPr/>
            </p:nvSpPr>
            <p:spPr>
              <a:xfrm rot="-5400000">
                <a:off x="6820500" y="1099675"/>
                <a:ext cx="223200" cy="223200"/>
              </a:xfrm>
              <a:prstGeom prst="ellipse">
                <a:avLst/>
              </a:prstGeom>
              <a:solidFill>
                <a:schemeClr val="accent4"/>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 name="Google Shape;709;p79"/>
              <p:cNvSpPr/>
              <p:nvPr/>
            </p:nvSpPr>
            <p:spPr>
              <a:xfrm rot="-5400000">
                <a:off x="7128650" y="1252075"/>
                <a:ext cx="223200" cy="223200"/>
              </a:xfrm>
              <a:prstGeom prst="ellipse">
                <a:avLst/>
              </a:prstGeom>
              <a:solidFill>
                <a:schemeClr val="accent4"/>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10" name="Google Shape;710;p79"/>
            <p:cNvGrpSpPr/>
            <p:nvPr/>
          </p:nvGrpSpPr>
          <p:grpSpPr>
            <a:xfrm rot="-5400000">
              <a:off x="4739203" y="2279507"/>
              <a:ext cx="966600" cy="432466"/>
              <a:chOff x="6512350" y="1099675"/>
              <a:chExt cx="839500" cy="375600"/>
            </a:xfrm>
          </p:grpSpPr>
          <p:sp>
            <p:nvSpPr>
              <p:cNvPr id="711" name="Google Shape;711;p79"/>
              <p:cNvSpPr/>
              <p:nvPr/>
            </p:nvSpPr>
            <p:spPr>
              <a:xfrm rot="-5400000">
                <a:off x="6512350" y="1252075"/>
                <a:ext cx="223200" cy="223200"/>
              </a:xfrm>
              <a:prstGeom prst="ellipse">
                <a:avLst/>
              </a:prstGeom>
              <a:solidFill>
                <a:schemeClr val="accent4"/>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 name="Google Shape;712;p79"/>
              <p:cNvSpPr/>
              <p:nvPr/>
            </p:nvSpPr>
            <p:spPr>
              <a:xfrm rot="-5400000">
                <a:off x="6820500" y="1099675"/>
                <a:ext cx="223200" cy="223200"/>
              </a:xfrm>
              <a:prstGeom prst="ellipse">
                <a:avLst/>
              </a:prstGeom>
              <a:solidFill>
                <a:schemeClr val="accent4"/>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p79"/>
              <p:cNvSpPr/>
              <p:nvPr/>
            </p:nvSpPr>
            <p:spPr>
              <a:xfrm rot="-5400000">
                <a:off x="7128650" y="1252075"/>
                <a:ext cx="223200" cy="223200"/>
              </a:xfrm>
              <a:prstGeom prst="ellipse">
                <a:avLst/>
              </a:prstGeom>
              <a:solidFill>
                <a:schemeClr val="accent4"/>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14" name="Google Shape;714;p79"/>
            <p:cNvGrpSpPr/>
            <p:nvPr/>
          </p:nvGrpSpPr>
          <p:grpSpPr>
            <a:xfrm rot="5400000">
              <a:off x="7696772" y="2279127"/>
              <a:ext cx="966600" cy="432466"/>
              <a:chOff x="6512350" y="1099675"/>
              <a:chExt cx="839500" cy="375600"/>
            </a:xfrm>
          </p:grpSpPr>
          <p:sp>
            <p:nvSpPr>
              <p:cNvPr id="715" name="Google Shape;715;p79"/>
              <p:cNvSpPr/>
              <p:nvPr/>
            </p:nvSpPr>
            <p:spPr>
              <a:xfrm rot="-5400000">
                <a:off x="6512350" y="1252075"/>
                <a:ext cx="223200" cy="223200"/>
              </a:xfrm>
              <a:prstGeom prst="ellipse">
                <a:avLst/>
              </a:prstGeom>
              <a:solidFill>
                <a:schemeClr val="accent4"/>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 name="Google Shape;665;p79"/>
              <p:cNvSpPr/>
              <p:nvPr/>
            </p:nvSpPr>
            <p:spPr>
              <a:xfrm rot="-5400000">
                <a:off x="6820500" y="1099675"/>
                <a:ext cx="223200" cy="223200"/>
              </a:xfrm>
              <a:prstGeom prst="ellipse">
                <a:avLst/>
              </a:prstGeom>
              <a:solidFill>
                <a:schemeClr val="accent4"/>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 name="Google Shape;716;p79"/>
              <p:cNvSpPr/>
              <p:nvPr/>
            </p:nvSpPr>
            <p:spPr>
              <a:xfrm rot="-5400000">
                <a:off x="7128650" y="1252075"/>
                <a:ext cx="223200" cy="223200"/>
              </a:xfrm>
              <a:prstGeom prst="ellipse">
                <a:avLst/>
              </a:prstGeom>
              <a:solidFill>
                <a:schemeClr val="accent4"/>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717" name="Google Shape;717;p79"/>
          <p:cNvSpPr/>
          <p:nvPr/>
        </p:nvSpPr>
        <p:spPr>
          <a:xfrm>
            <a:off x="1499230" y="347500"/>
            <a:ext cx="5893942" cy="59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EF7900"/>
              </a:buClr>
              <a:buSzPts val="5400"/>
              <a:buFont typeface="Arial"/>
              <a:buNone/>
            </a:pPr>
            <a:r>
              <a:rPr lang="en" sz="3200" b="1" dirty="0">
                <a:solidFill>
                  <a:srgbClr val="1A4C99"/>
                </a:solidFill>
              </a:rPr>
              <a:t>M</a:t>
            </a:r>
            <a:r>
              <a:rPr lang="en" sz="3200" b="1" i="0" u="none" strike="noStrike" cap="none" dirty="0">
                <a:solidFill>
                  <a:srgbClr val="1A4C99"/>
                </a:solidFill>
                <a:latin typeface="Arial"/>
                <a:ea typeface="Arial"/>
                <a:cs typeface="Arial"/>
                <a:sym typeface="Arial"/>
              </a:rPr>
              <a:t>odelo en copo de nieve</a:t>
            </a:r>
            <a:endParaRPr sz="3600" b="1" i="0" u="none" strike="noStrike" cap="none" dirty="0">
              <a:solidFill>
                <a:srgbClr val="1A4C99"/>
              </a:solidFill>
              <a:latin typeface="Arial"/>
              <a:ea typeface="Arial"/>
              <a:cs typeface="Arial"/>
              <a:sym typeface="Arial"/>
            </a:endParaRPr>
          </a:p>
        </p:txBody>
      </p:sp>
    </p:spTree>
    <p:extLst>
      <p:ext uri="{BB962C8B-B14F-4D97-AF65-F5344CB8AC3E}">
        <p14:creationId xmlns:p14="http://schemas.microsoft.com/office/powerpoint/2010/main" val="2770027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32"/>
          <p:cNvSpPr txBox="1"/>
          <p:nvPr/>
        </p:nvSpPr>
        <p:spPr>
          <a:xfrm>
            <a:off x="2967450" y="88988"/>
            <a:ext cx="3209100" cy="761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500"/>
              <a:buFont typeface="Questrial"/>
              <a:buNone/>
            </a:pPr>
            <a:r>
              <a:rPr lang="en" sz="4400" b="1" i="0" u="none" strike="noStrike" cap="none">
                <a:solidFill>
                  <a:srgbClr val="1A4C99"/>
                </a:solidFill>
                <a:latin typeface="Arial"/>
                <a:ea typeface="Arial"/>
                <a:cs typeface="Arial"/>
                <a:sym typeface="Arial"/>
              </a:rPr>
              <a:t>Normas</a:t>
            </a:r>
            <a:endParaRPr sz="4400" b="1" i="0" u="none" strike="noStrike" cap="none">
              <a:solidFill>
                <a:srgbClr val="1A4C99"/>
              </a:solidFill>
              <a:latin typeface="Arial"/>
              <a:ea typeface="Arial"/>
              <a:cs typeface="Arial"/>
              <a:sym typeface="Arial"/>
            </a:endParaRPr>
          </a:p>
        </p:txBody>
      </p:sp>
      <p:sp>
        <p:nvSpPr>
          <p:cNvPr id="145" name="Google Shape;145;p32"/>
          <p:cNvSpPr txBox="1"/>
          <p:nvPr/>
        </p:nvSpPr>
        <p:spPr>
          <a:xfrm>
            <a:off x="645042" y="850688"/>
            <a:ext cx="8031124" cy="3430689"/>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PT Serif"/>
              <a:buChar char="●"/>
            </a:pPr>
            <a:r>
              <a:rPr lang="en" sz="1600" b="0" i="0" u="none" strike="noStrike" cap="none" dirty="0">
                <a:solidFill>
                  <a:srgbClr val="000000"/>
                </a:solidFill>
                <a:latin typeface="Arial"/>
                <a:ea typeface="Arial"/>
                <a:cs typeface="Arial"/>
                <a:sym typeface="Arial"/>
              </a:rPr>
              <a:t>Incluye normas acordadas o propuestas por el grupo</a:t>
            </a:r>
            <a:endParaRPr sz="1600" b="0" i="0" u="none" strike="noStrike" cap="none" dirty="0">
              <a:solidFill>
                <a:srgbClr val="000000"/>
              </a:solidFill>
              <a:latin typeface="Arial"/>
              <a:ea typeface="Arial"/>
              <a:cs typeface="Arial"/>
              <a:sym typeface="Arial"/>
            </a:endParaRPr>
          </a:p>
        </p:txBody>
      </p:sp>
      <p:sp>
        <p:nvSpPr>
          <p:cNvPr id="146" name="Google Shape;146;p32"/>
          <p:cNvSpPr txBox="1"/>
          <p:nvPr/>
        </p:nvSpPr>
        <p:spPr>
          <a:xfrm>
            <a:off x="6794925" y="338800"/>
            <a:ext cx="2371500" cy="4327500"/>
          </a:xfrm>
          <a:prstGeom prst="rect">
            <a:avLst/>
          </a:prstGeom>
          <a:noFill/>
          <a:ln>
            <a:noFill/>
          </a:ln>
        </p:spPr>
        <p:txBody>
          <a:bodyPr spcFirstLastPara="1" wrap="square" lIns="91425" tIns="91425" rIns="91425" bIns="91425" anchor="t" anchorCtr="0">
            <a:noAutofit/>
          </a:bodyPr>
          <a:lstStyle/>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T Serif"/>
              <a:ea typeface="PT Serif"/>
              <a:cs typeface="PT Serif"/>
              <a:sym typeface="PT Serif"/>
            </a:endParaRPr>
          </a:p>
        </p:txBody>
      </p:sp>
    </p:spTree>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grpSp>
        <p:nvGrpSpPr>
          <p:cNvPr id="856" name="Google Shape;856;p87"/>
          <p:cNvGrpSpPr/>
          <p:nvPr/>
        </p:nvGrpSpPr>
        <p:grpSpPr>
          <a:xfrm>
            <a:off x="2237469" y="3303539"/>
            <a:ext cx="6129721" cy="1087848"/>
            <a:chOff x="1212275" y="0"/>
            <a:chExt cx="7931578" cy="2345700"/>
          </a:xfrm>
        </p:grpSpPr>
        <p:sp>
          <p:nvSpPr>
            <p:cNvPr id="857" name="Google Shape;857;p87"/>
            <p:cNvSpPr/>
            <p:nvPr/>
          </p:nvSpPr>
          <p:spPr>
            <a:xfrm>
              <a:off x="1212275" y="0"/>
              <a:ext cx="2385600" cy="2345700"/>
            </a:xfrm>
            <a:prstGeom prst="ellipse">
              <a:avLst/>
            </a:prstGeom>
            <a:solidFill>
              <a:srgbClr val="1A4C9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FFFFFF"/>
                  </a:solidFill>
                  <a:latin typeface="Arial"/>
                  <a:ea typeface="Arial"/>
                  <a:cs typeface="Arial"/>
                  <a:sym typeface="Arial"/>
                </a:rPr>
                <a:t>Resultados</a:t>
              </a:r>
              <a:endParaRPr sz="1400" b="1" i="0" u="none" strike="noStrike" cap="none">
                <a:solidFill>
                  <a:srgbClr val="FFFFFF"/>
                </a:solidFill>
                <a:latin typeface="Arial"/>
                <a:ea typeface="Arial"/>
                <a:cs typeface="Arial"/>
                <a:sym typeface="Arial"/>
              </a:endParaRPr>
            </a:p>
          </p:txBody>
        </p:sp>
        <p:sp>
          <p:nvSpPr>
            <p:cNvPr id="858" name="Google Shape;858;p87"/>
            <p:cNvSpPr/>
            <p:nvPr/>
          </p:nvSpPr>
          <p:spPr>
            <a:xfrm>
              <a:off x="3985264" y="0"/>
              <a:ext cx="2385600" cy="2345700"/>
            </a:xfrm>
            <a:prstGeom prst="ellipse">
              <a:avLst/>
            </a:prstGeom>
            <a:solidFill>
              <a:srgbClr val="1A4C9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FFFFFF"/>
                  </a:solidFill>
                  <a:latin typeface="Arial"/>
                  <a:ea typeface="Arial"/>
                  <a:cs typeface="Arial"/>
                  <a:sym typeface="Arial"/>
                </a:rPr>
                <a:t>Aprendizaje</a:t>
              </a:r>
              <a:endParaRPr sz="1400" b="1" i="0" u="none" strike="noStrike" cap="none">
                <a:solidFill>
                  <a:srgbClr val="FFFFFF"/>
                </a:solidFill>
                <a:latin typeface="Arial"/>
                <a:ea typeface="Arial"/>
                <a:cs typeface="Arial"/>
                <a:sym typeface="Arial"/>
              </a:endParaRPr>
            </a:p>
          </p:txBody>
        </p:sp>
        <p:sp>
          <p:nvSpPr>
            <p:cNvPr id="859" name="Google Shape;859;p87"/>
            <p:cNvSpPr/>
            <p:nvPr/>
          </p:nvSpPr>
          <p:spPr>
            <a:xfrm>
              <a:off x="6758253" y="0"/>
              <a:ext cx="2385600" cy="2345700"/>
            </a:xfrm>
            <a:prstGeom prst="ellipse">
              <a:avLst/>
            </a:prstGeom>
            <a:solidFill>
              <a:srgbClr val="1A4C9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FFFFFF"/>
                  </a:solidFill>
                  <a:latin typeface="Arial"/>
                  <a:ea typeface="Arial"/>
                  <a:cs typeface="Arial"/>
                  <a:sym typeface="Arial"/>
                </a:rPr>
                <a:t>Capacidad</a:t>
              </a:r>
              <a:endParaRPr sz="1400" b="1" i="0" u="none" strike="noStrike" cap="none">
                <a:solidFill>
                  <a:srgbClr val="FFFFFF"/>
                </a:solidFill>
                <a:latin typeface="Arial"/>
                <a:ea typeface="Arial"/>
                <a:cs typeface="Arial"/>
                <a:sym typeface="Arial"/>
              </a:endParaRPr>
            </a:p>
          </p:txBody>
        </p:sp>
        <p:sp>
          <p:nvSpPr>
            <p:cNvPr id="860" name="Google Shape;860;p87"/>
            <p:cNvSpPr txBox="1"/>
            <p:nvPr/>
          </p:nvSpPr>
          <p:spPr>
            <a:xfrm>
              <a:off x="2104672" y="100316"/>
              <a:ext cx="510599" cy="106177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rgbClr val="000000"/>
                  </a:solidFill>
                  <a:latin typeface="Arial"/>
                  <a:ea typeface="Arial"/>
                  <a:cs typeface="Arial"/>
                  <a:sym typeface="Arial"/>
                </a:rPr>
                <a:t>✅</a:t>
              </a:r>
              <a:endParaRPr sz="2000" b="0" i="0" u="none" strike="noStrike" cap="none">
                <a:solidFill>
                  <a:srgbClr val="000000"/>
                </a:solidFill>
                <a:latin typeface="Arial"/>
                <a:ea typeface="Arial"/>
                <a:cs typeface="Arial"/>
                <a:sym typeface="Arial"/>
              </a:endParaRPr>
            </a:p>
          </p:txBody>
        </p:sp>
        <p:sp>
          <p:nvSpPr>
            <p:cNvPr id="861" name="Google Shape;861;p87"/>
            <p:cNvSpPr txBox="1"/>
            <p:nvPr/>
          </p:nvSpPr>
          <p:spPr>
            <a:xfrm>
              <a:off x="4790440" y="100316"/>
              <a:ext cx="510599" cy="106177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rgbClr val="000000"/>
                  </a:solidFill>
                  <a:latin typeface="Arial"/>
                  <a:ea typeface="Arial"/>
                  <a:cs typeface="Arial"/>
                  <a:sym typeface="Arial"/>
                </a:rPr>
                <a:t>🧠</a:t>
              </a:r>
              <a:endParaRPr sz="2000" b="0" i="0" u="none" strike="noStrike" cap="none">
                <a:solidFill>
                  <a:srgbClr val="000000"/>
                </a:solidFill>
                <a:latin typeface="Arial"/>
                <a:ea typeface="Arial"/>
                <a:cs typeface="Arial"/>
                <a:sym typeface="Arial"/>
              </a:endParaRPr>
            </a:p>
          </p:txBody>
        </p:sp>
        <p:sp>
          <p:nvSpPr>
            <p:cNvPr id="862" name="Google Shape;862;p87"/>
            <p:cNvSpPr txBox="1"/>
            <p:nvPr/>
          </p:nvSpPr>
          <p:spPr>
            <a:xfrm>
              <a:off x="7695878" y="100316"/>
              <a:ext cx="510599" cy="106177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rgbClr val="000000"/>
                  </a:solidFill>
                  <a:latin typeface="Arial"/>
                  <a:ea typeface="Arial"/>
                  <a:cs typeface="Arial"/>
                  <a:sym typeface="Arial"/>
                </a:rPr>
                <a:t>💪</a:t>
              </a:r>
              <a:endParaRPr sz="2000" b="0" i="0" u="none" strike="noStrike" cap="none">
                <a:solidFill>
                  <a:srgbClr val="000000"/>
                </a:solidFill>
                <a:latin typeface="Arial"/>
                <a:ea typeface="Arial"/>
                <a:cs typeface="Arial"/>
                <a:sym typeface="Arial"/>
              </a:endParaRPr>
            </a:p>
          </p:txBody>
        </p:sp>
      </p:grpSp>
      <p:grpSp>
        <p:nvGrpSpPr>
          <p:cNvPr id="863" name="Google Shape;863;p87"/>
          <p:cNvGrpSpPr/>
          <p:nvPr/>
        </p:nvGrpSpPr>
        <p:grpSpPr>
          <a:xfrm>
            <a:off x="2237152" y="1976173"/>
            <a:ext cx="6129994" cy="1219235"/>
            <a:chOff x="1336527" y="2514495"/>
            <a:chExt cx="7931930" cy="2629005"/>
          </a:xfrm>
        </p:grpSpPr>
        <p:sp>
          <p:nvSpPr>
            <p:cNvPr id="864" name="Google Shape;864;p87"/>
            <p:cNvSpPr/>
            <p:nvPr/>
          </p:nvSpPr>
          <p:spPr>
            <a:xfrm>
              <a:off x="1336527" y="2797800"/>
              <a:ext cx="2385900" cy="2345700"/>
            </a:xfrm>
            <a:prstGeom prst="ellipse">
              <a:avLst/>
            </a:prstGeom>
            <a:solidFill>
              <a:srgbClr val="1FAD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FFFFFF"/>
                  </a:solidFill>
                  <a:latin typeface="Arial"/>
                  <a:ea typeface="Arial"/>
                  <a:cs typeface="Arial"/>
                  <a:sym typeface="Arial"/>
                </a:rPr>
                <a:t>Propósito compartido</a:t>
              </a:r>
              <a:endParaRPr sz="1400" b="1" i="0" u="none" strike="noStrike" cap="none">
                <a:solidFill>
                  <a:srgbClr val="FFFFFF"/>
                </a:solidFill>
                <a:latin typeface="Arial"/>
                <a:ea typeface="Arial"/>
                <a:cs typeface="Arial"/>
                <a:sym typeface="Arial"/>
              </a:endParaRPr>
            </a:p>
          </p:txBody>
        </p:sp>
        <p:sp>
          <p:nvSpPr>
            <p:cNvPr id="865" name="Google Shape;865;p87"/>
            <p:cNvSpPr/>
            <p:nvPr/>
          </p:nvSpPr>
          <p:spPr>
            <a:xfrm>
              <a:off x="4109542" y="2797800"/>
              <a:ext cx="2385900" cy="2345700"/>
            </a:xfrm>
            <a:prstGeom prst="ellipse">
              <a:avLst/>
            </a:prstGeom>
            <a:solidFill>
              <a:srgbClr val="1FAD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FFFFFF"/>
                  </a:solidFill>
                  <a:latin typeface="Arial"/>
                  <a:ea typeface="Arial"/>
                  <a:cs typeface="Arial"/>
                  <a:sym typeface="Arial"/>
                </a:rPr>
                <a:t>Normas</a:t>
              </a:r>
              <a:endParaRPr sz="1400" b="1" i="0" u="none" strike="noStrike" cap="none">
                <a:solidFill>
                  <a:srgbClr val="FFFFFF"/>
                </a:solidFill>
                <a:latin typeface="Arial"/>
                <a:ea typeface="Arial"/>
                <a:cs typeface="Arial"/>
                <a:sym typeface="Arial"/>
              </a:endParaRPr>
            </a:p>
          </p:txBody>
        </p:sp>
        <p:sp>
          <p:nvSpPr>
            <p:cNvPr id="866" name="Google Shape;866;p87"/>
            <p:cNvSpPr/>
            <p:nvPr/>
          </p:nvSpPr>
          <p:spPr>
            <a:xfrm>
              <a:off x="6882557" y="2797800"/>
              <a:ext cx="2385900" cy="2345700"/>
            </a:xfrm>
            <a:prstGeom prst="ellipse">
              <a:avLst/>
            </a:prstGeom>
            <a:solidFill>
              <a:srgbClr val="1FAD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FFFFFF"/>
                  </a:solidFill>
                  <a:latin typeface="Arial"/>
                  <a:ea typeface="Arial"/>
                  <a:cs typeface="Arial"/>
                  <a:sym typeface="Arial"/>
                </a:rPr>
                <a:t>Roles</a:t>
              </a:r>
              <a:endParaRPr sz="1400" b="1" i="0" u="none" strike="noStrike" cap="none">
                <a:solidFill>
                  <a:srgbClr val="FFFFFF"/>
                </a:solidFill>
                <a:latin typeface="Arial"/>
                <a:ea typeface="Arial"/>
                <a:cs typeface="Arial"/>
                <a:sym typeface="Arial"/>
              </a:endParaRPr>
            </a:p>
          </p:txBody>
        </p:sp>
        <p:sp>
          <p:nvSpPr>
            <p:cNvPr id="867" name="Google Shape;867;p87"/>
            <p:cNvSpPr txBox="1"/>
            <p:nvPr/>
          </p:nvSpPr>
          <p:spPr>
            <a:xfrm>
              <a:off x="2228933" y="2759995"/>
              <a:ext cx="510599" cy="106177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rgbClr val="000000"/>
                  </a:solidFill>
                  <a:latin typeface="Arial"/>
                  <a:ea typeface="Arial"/>
                  <a:cs typeface="Arial"/>
                  <a:sym typeface="Arial"/>
                </a:rPr>
                <a:t>🎯 </a:t>
              </a:r>
              <a:endParaRPr sz="2000" b="0" i="0" u="none" strike="noStrike" cap="none">
                <a:solidFill>
                  <a:srgbClr val="000000"/>
                </a:solidFill>
                <a:latin typeface="Arial"/>
                <a:ea typeface="Arial"/>
                <a:cs typeface="Arial"/>
                <a:sym typeface="Arial"/>
              </a:endParaRPr>
            </a:p>
          </p:txBody>
        </p:sp>
        <p:sp>
          <p:nvSpPr>
            <p:cNvPr id="868" name="Google Shape;868;p87"/>
            <p:cNvSpPr txBox="1"/>
            <p:nvPr/>
          </p:nvSpPr>
          <p:spPr>
            <a:xfrm>
              <a:off x="4982577" y="2514495"/>
              <a:ext cx="510599" cy="1824974"/>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2000"/>
                <a:buFont typeface="Arial"/>
                <a:buNone/>
              </a:pPr>
              <a:r>
                <a:rPr lang="en" sz="2000" b="0" i="0" u="none" strike="noStrike" cap="none">
                  <a:solidFill>
                    <a:srgbClr val="000000"/>
                  </a:solidFill>
                  <a:latin typeface="Arial"/>
                  <a:ea typeface="Arial"/>
                  <a:cs typeface="Arial"/>
                  <a:sym typeface="Arial"/>
                </a:rPr>
                <a:t>📏</a:t>
              </a:r>
              <a:endParaRPr sz="2000" b="0" i="0" u="none" strike="noStrike" cap="none">
                <a:solidFill>
                  <a:srgbClr val="000000"/>
                </a:solidFill>
                <a:latin typeface="Arial"/>
                <a:ea typeface="Arial"/>
                <a:cs typeface="Arial"/>
                <a:sym typeface="Arial"/>
              </a:endParaRPr>
            </a:p>
          </p:txBody>
        </p:sp>
        <p:sp>
          <p:nvSpPr>
            <p:cNvPr id="869" name="Google Shape;869;p87"/>
            <p:cNvSpPr txBox="1"/>
            <p:nvPr/>
          </p:nvSpPr>
          <p:spPr>
            <a:xfrm>
              <a:off x="7820190" y="2759995"/>
              <a:ext cx="510599" cy="106177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rgbClr val="000000"/>
                  </a:solidFill>
                  <a:latin typeface="Arial"/>
                  <a:ea typeface="Arial"/>
                  <a:cs typeface="Arial"/>
                  <a:sym typeface="Arial"/>
                </a:rPr>
                <a:t>🧩</a:t>
              </a:r>
              <a:endParaRPr sz="2000" b="0" i="0" u="none" strike="noStrike" cap="none">
                <a:solidFill>
                  <a:srgbClr val="000000"/>
                </a:solidFill>
                <a:latin typeface="Arial"/>
                <a:ea typeface="Arial"/>
                <a:cs typeface="Arial"/>
                <a:sym typeface="Arial"/>
              </a:endParaRPr>
            </a:p>
          </p:txBody>
        </p:sp>
      </p:grpSp>
      <p:sp>
        <p:nvSpPr>
          <p:cNvPr id="870" name="Google Shape;870;p87"/>
          <p:cNvSpPr txBox="1"/>
          <p:nvPr/>
        </p:nvSpPr>
        <p:spPr>
          <a:xfrm>
            <a:off x="498870" y="2326440"/>
            <a:ext cx="1701876" cy="67707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dirty="0">
                <a:solidFill>
                  <a:schemeClr val="dk2"/>
                </a:solidFill>
                <a:latin typeface="Arial"/>
                <a:ea typeface="Arial"/>
                <a:cs typeface="Arial"/>
                <a:sym typeface="Arial"/>
              </a:rPr>
              <a:t>Pasos/</a:t>
            </a:r>
            <a:endParaRPr sz="1600" b="1" i="0" u="none" strike="noStrike" cap="none" dirty="0">
              <a:solidFill>
                <a:schemeClr val="dk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dirty="0">
                <a:solidFill>
                  <a:schemeClr val="dk2"/>
                </a:solidFill>
                <a:latin typeface="Arial"/>
                <a:ea typeface="Arial"/>
                <a:cs typeface="Arial"/>
                <a:sym typeface="Arial"/>
              </a:rPr>
              <a:t>decisiones</a:t>
            </a:r>
            <a:endParaRPr sz="1600" b="1" i="0" u="none" strike="noStrike" cap="none" dirty="0">
              <a:solidFill>
                <a:schemeClr val="dk2"/>
              </a:solidFill>
              <a:latin typeface="Arial"/>
              <a:ea typeface="Arial"/>
              <a:cs typeface="Arial"/>
              <a:sym typeface="Arial"/>
            </a:endParaRPr>
          </a:p>
        </p:txBody>
      </p:sp>
      <p:sp>
        <p:nvSpPr>
          <p:cNvPr id="871" name="Google Shape;871;p87"/>
          <p:cNvSpPr txBox="1"/>
          <p:nvPr/>
        </p:nvSpPr>
        <p:spPr>
          <a:xfrm>
            <a:off x="346486" y="3722398"/>
            <a:ext cx="1701876" cy="430857"/>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dirty="0">
                <a:solidFill>
                  <a:schemeClr val="dk2"/>
                </a:solidFill>
                <a:latin typeface="Arial"/>
                <a:ea typeface="Arial"/>
                <a:cs typeface="Arial"/>
                <a:sym typeface="Arial"/>
              </a:rPr>
              <a:t>Logros</a:t>
            </a:r>
            <a:endParaRPr sz="1600" b="1" i="0" u="none" strike="noStrike" cap="none" dirty="0">
              <a:solidFill>
                <a:schemeClr val="dk2"/>
              </a:solidFill>
              <a:latin typeface="Arial"/>
              <a:ea typeface="Arial"/>
              <a:cs typeface="Arial"/>
              <a:sym typeface="Arial"/>
            </a:endParaRPr>
          </a:p>
        </p:txBody>
      </p:sp>
      <p:sp>
        <p:nvSpPr>
          <p:cNvPr id="872" name="Google Shape;872;p87"/>
          <p:cNvSpPr txBox="1"/>
          <p:nvPr/>
        </p:nvSpPr>
        <p:spPr>
          <a:xfrm>
            <a:off x="986238" y="103887"/>
            <a:ext cx="6941100" cy="646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 sz="3000" b="1" i="0" u="none" strike="noStrike" cap="none">
                <a:solidFill>
                  <a:srgbClr val="1A4C99"/>
                </a:solidFill>
                <a:latin typeface="Arial"/>
                <a:ea typeface="Arial"/>
                <a:cs typeface="Arial"/>
                <a:sym typeface="Arial"/>
              </a:rPr>
              <a:t>Equipos Efectivos</a:t>
            </a:r>
            <a:endParaRPr sz="3000" b="1" i="0" u="none" strike="noStrike" cap="none">
              <a:solidFill>
                <a:srgbClr val="1A4C99"/>
              </a:solidFill>
              <a:latin typeface="Arial"/>
              <a:ea typeface="Arial"/>
              <a:cs typeface="Arial"/>
              <a:sym typeface="Arial"/>
            </a:endParaRPr>
          </a:p>
        </p:txBody>
      </p:sp>
      <p:grpSp>
        <p:nvGrpSpPr>
          <p:cNvPr id="873" name="Google Shape;873;p87"/>
          <p:cNvGrpSpPr/>
          <p:nvPr/>
        </p:nvGrpSpPr>
        <p:grpSpPr>
          <a:xfrm>
            <a:off x="2313732" y="897533"/>
            <a:ext cx="6135609" cy="1087855"/>
            <a:chOff x="1094052" y="1622236"/>
            <a:chExt cx="7939195" cy="2345714"/>
          </a:xfrm>
        </p:grpSpPr>
        <p:sp>
          <p:nvSpPr>
            <p:cNvPr id="874" name="Google Shape;874;p87"/>
            <p:cNvSpPr/>
            <p:nvPr/>
          </p:nvSpPr>
          <p:spPr>
            <a:xfrm>
              <a:off x="1094052" y="1622250"/>
              <a:ext cx="2385900" cy="2345700"/>
            </a:xfrm>
            <a:prstGeom prst="ellipse">
              <a:avLst/>
            </a:prstGeom>
            <a:solidFill>
              <a:srgbClr val="E3354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FFFFFF"/>
                  </a:solidFill>
                  <a:latin typeface="Arial"/>
                  <a:ea typeface="Arial"/>
                  <a:cs typeface="Arial"/>
                  <a:sym typeface="Arial"/>
                </a:rPr>
                <a:t>Delimitado</a:t>
              </a:r>
              <a:endParaRPr sz="1400" b="1" i="0" u="none" strike="noStrike" cap="none">
                <a:solidFill>
                  <a:srgbClr val="FFFFFF"/>
                </a:solidFill>
                <a:latin typeface="Arial"/>
                <a:ea typeface="Arial"/>
                <a:cs typeface="Arial"/>
                <a:sym typeface="Arial"/>
              </a:endParaRPr>
            </a:p>
          </p:txBody>
        </p:sp>
        <p:sp>
          <p:nvSpPr>
            <p:cNvPr id="875" name="Google Shape;875;p87"/>
            <p:cNvSpPr/>
            <p:nvPr/>
          </p:nvSpPr>
          <p:spPr>
            <a:xfrm>
              <a:off x="3867067" y="1622250"/>
              <a:ext cx="2385900" cy="2345700"/>
            </a:xfrm>
            <a:prstGeom prst="ellipse">
              <a:avLst/>
            </a:prstGeom>
            <a:solidFill>
              <a:srgbClr val="E3354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FFFFFF"/>
                  </a:solidFill>
                  <a:latin typeface="Arial"/>
                  <a:ea typeface="Arial"/>
                  <a:cs typeface="Arial"/>
                  <a:sym typeface="Arial"/>
                </a:rPr>
                <a:t>Estable</a:t>
              </a:r>
              <a:endParaRPr sz="1100" b="1" i="0" u="none" strike="noStrike" cap="none">
                <a:solidFill>
                  <a:srgbClr val="FFFFFF"/>
                </a:solidFill>
                <a:latin typeface="Arial"/>
                <a:ea typeface="Arial"/>
                <a:cs typeface="Arial"/>
                <a:sym typeface="Arial"/>
              </a:endParaRPr>
            </a:p>
          </p:txBody>
        </p:sp>
        <p:sp>
          <p:nvSpPr>
            <p:cNvPr id="876" name="Google Shape;876;p87"/>
            <p:cNvSpPr/>
            <p:nvPr/>
          </p:nvSpPr>
          <p:spPr>
            <a:xfrm>
              <a:off x="6510847" y="1622236"/>
              <a:ext cx="2522400" cy="2345700"/>
            </a:xfrm>
            <a:prstGeom prst="ellipse">
              <a:avLst/>
            </a:prstGeom>
            <a:solidFill>
              <a:srgbClr val="E3354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FFFFFF"/>
                  </a:solidFill>
                  <a:latin typeface="Arial"/>
                  <a:ea typeface="Arial"/>
                  <a:cs typeface="Arial"/>
                  <a:sym typeface="Arial"/>
                </a:rPr>
                <a:t>Interdependiente</a:t>
              </a:r>
              <a:endParaRPr sz="1100" b="1" i="0" u="none" strike="noStrike" cap="none">
                <a:solidFill>
                  <a:srgbClr val="FFFFFF"/>
                </a:solidFill>
                <a:latin typeface="Arial"/>
                <a:ea typeface="Arial"/>
                <a:cs typeface="Arial"/>
                <a:sym typeface="Arial"/>
              </a:endParaRPr>
            </a:p>
          </p:txBody>
        </p:sp>
        <p:sp>
          <p:nvSpPr>
            <p:cNvPr id="877" name="Google Shape;877;p87"/>
            <p:cNvSpPr txBox="1"/>
            <p:nvPr/>
          </p:nvSpPr>
          <p:spPr>
            <a:xfrm>
              <a:off x="1986458" y="1689419"/>
              <a:ext cx="510599" cy="106177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rgbClr val="000000"/>
                  </a:solidFill>
                  <a:latin typeface="Arial"/>
                  <a:ea typeface="Arial"/>
                  <a:cs typeface="Arial"/>
                  <a:sym typeface="Arial"/>
                </a:rPr>
                <a:t>👥 </a:t>
              </a:r>
              <a:endParaRPr sz="2000" b="0" i="0" u="none" strike="noStrike" cap="none">
                <a:solidFill>
                  <a:srgbClr val="000000"/>
                </a:solidFill>
                <a:latin typeface="Arial"/>
                <a:ea typeface="Arial"/>
                <a:cs typeface="Arial"/>
                <a:sym typeface="Arial"/>
              </a:endParaRPr>
            </a:p>
          </p:txBody>
        </p:sp>
        <p:sp>
          <p:nvSpPr>
            <p:cNvPr id="878" name="Google Shape;878;p87"/>
            <p:cNvSpPr txBox="1"/>
            <p:nvPr/>
          </p:nvSpPr>
          <p:spPr>
            <a:xfrm>
              <a:off x="4740102" y="1689419"/>
              <a:ext cx="510599" cy="106177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rgbClr val="000000"/>
                  </a:solidFill>
                  <a:latin typeface="Arial"/>
                  <a:ea typeface="Arial"/>
                  <a:cs typeface="Arial"/>
                  <a:sym typeface="Arial"/>
                </a:rPr>
                <a:t>⏳</a:t>
              </a:r>
              <a:endParaRPr sz="2000" b="0" i="0" u="none" strike="noStrike" cap="none">
                <a:solidFill>
                  <a:srgbClr val="000000"/>
                </a:solidFill>
                <a:latin typeface="Arial"/>
                <a:ea typeface="Arial"/>
                <a:cs typeface="Arial"/>
                <a:sym typeface="Arial"/>
              </a:endParaRPr>
            </a:p>
          </p:txBody>
        </p:sp>
        <p:sp>
          <p:nvSpPr>
            <p:cNvPr id="879" name="Google Shape;879;p87"/>
            <p:cNvSpPr txBox="1"/>
            <p:nvPr/>
          </p:nvSpPr>
          <p:spPr>
            <a:xfrm>
              <a:off x="7577715" y="1689419"/>
              <a:ext cx="510599" cy="106177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rgbClr val="000000"/>
                  </a:solidFill>
                  <a:latin typeface="Arial"/>
                  <a:ea typeface="Arial"/>
                  <a:cs typeface="Arial"/>
                  <a:sym typeface="Arial"/>
                </a:rPr>
                <a:t>🤝</a:t>
              </a:r>
              <a:endParaRPr sz="2000" b="0" i="0" u="none" strike="noStrike" cap="none">
                <a:solidFill>
                  <a:srgbClr val="000000"/>
                </a:solidFill>
                <a:latin typeface="Arial"/>
                <a:ea typeface="Arial"/>
                <a:cs typeface="Arial"/>
                <a:sym typeface="Arial"/>
              </a:endParaRPr>
            </a:p>
          </p:txBody>
        </p:sp>
      </p:grpSp>
      <p:sp>
        <p:nvSpPr>
          <p:cNvPr id="880" name="Google Shape;880;p87"/>
          <p:cNvSpPr txBox="1"/>
          <p:nvPr/>
        </p:nvSpPr>
        <p:spPr>
          <a:xfrm>
            <a:off x="526954" y="1205673"/>
            <a:ext cx="1701876" cy="430857"/>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dirty="0">
                <a:solidFill>
                  <a:schemeClr val="dk2"/>
                </a:solidFill>
                <a:latin typeface="Arial"/>
                <a:ea typeface="Arial"/>
                <a:cs typeface="Arial"/>
                <a:sym typeface="Arial"/>
              </a:rPr>
              <a:t>Condiciones</a:t>
            </a:r>
            <a:endParaRPr sz="1600" b="1" i="0" u="none" strike="noStrike" cap="none" dirty="0">
              <a:solidFill>
                <a:schemeClr val="dk2"/>
              </a:solidFill>
              <a:latin typeface="Arial"/>
              <a:ea typeface="Arial"/>
              <a:cs typeface="Arial"/>
              <a:sym typeface="Arial"/>
            </a:endParaRPr>
          </a:p>
        </p:txBody>
      </p:sp>
    </p:spTree>
    <p:extLst>
      <p:ext uri="{BB962C8B-B14F-4D97-AF65-F5344CB8AC3E}">
        <p14:creationId xmlns:p14="http://schemas.microsoft.com/office/powerpoint/2010/main" val="888389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p88"/>
          <p:cNvSpPr txBox="1">
            <a:spLocks noGrp="1"/>
          </p:cNvSpPr>
          <p:nvPr>
            <p:ph type="title" idx="4294967295"/>
          </p:nvPr>
        </p:nvSpPr>
        <p:spPr>
          <a:xfrm>
            <a:off x="1228060" y="739648"/>
            <a:ext cx="6535479" cy="85725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3300"/>
              <a:buNone/>
            </a:pPr>
            <a:r>
              <a:rPr lang="es-CO" b="1" dirty="0">
                <a:solidFill>
                  <a:srgbClr val="1A4C99"/>
                </a:solidFill>
                <a:latin typeface="Arial"/>
                <a:ea typeface="Arial"/>
                <a:cs typeface="Arial"/>
                <a:sym typeface="Arial"/>
              </a:rPr>
              <a:t>NUESTRO </a:t>
            </a:r>
            <a:r>
              <a:rPr lang="en" b="1" dirty="0">
                <a:solidFill>
                  <a:srgbClr val="1A4C99"/>
                </a:solidFill>
                <a:latin typeface="Arial"/>
                <a:ea typeface="Arial"/>
                <a:cs typeface="Arial"/>
                <a:sym typeface="Arial"/>
              </a:rPr>
              <a:t>PROPÓSITO COMPARTIDO</a:t>
            </a:r>
            <a:endParaRPr b="1" dirty="0">
              <a:solidFill>
                <a:srgbClr val="1A4C99"/>
              </a:solidFill>
              <a:latin typeface="Arial"/>
              <a:ea typeface="Arial"/>
              <a:cs typeface="Arial"/>
              <a:sym typeface="Arial"/>
            </a:endParaRPr>
          </a:p>
        </p:txBody>
      </p:sp>
      <p:sp>
        <p:nvSpPr>
          <p:cNvPr id="3" name="CuadroTexto 2">
            <a:extLst>
              <a:ext uri="{FF2B5EF4-FFF2-40B4-BE49-F238E27FC236}">
                <a16:creationId xmlns:a16="http://schemas.microsoft.com/office/drawing/2014/main" id="{F148D0AE-E0B3-D27C-CA40-0B8A8D06023F}"/>
              </a:ext>
            </a:extLst>
          </p:cNvPr>
          <p:cNvSpPr txBox="1"/>
          <p:nvPr/>
        </p:nvSpPr>
        <p:spPr>
          <a:xfrm>
            <a:off x="462643" y="1915387"/>
            <a:ext cx="8218713" cy="1631216"/>
          </a:xfrm>
          <a:prstGeom prst="rect">
            <a:avLst/>
          </a:prstGeom>
          <a:noFill/>
        </p:spPr>
        <p:txBody>
          <a:bodyPr wrap="square">
            <a:spAutoFit/>
          </a:bodyPr>
          <a:lstStyle/>
          <a:p>
            <a:pPr algn="ctr"/>
            <a:r>
              <a:rPr lang="es-ES" sz="2000" b="1" i="1" dirty="0">
                <a:effectLst/>
                <a:latin typeface="Aptos"/>
                <a:ea typeface="Arial" panose="020B0604020202020204" pitchFamily="34" charset="0"/>
              </a:rPr>
              <a:t>Organizar líderes y lideresas para crear un movimiento social que, a través de herramientas, metodologías y conocimientos, recupere la capacidad ciudadana de tomar acción directamente para transformar las realidades de sus comunidades, generando así una forma diferente de hacer política, que crezca exponencialmente.</a:t>
            </a:r>
            <a:endParaRPr lang="es-CO" sz="2000" dirty="0">
              <a:effectLst/>
              <a:latin typeface="Aptos"/>
              <a:ea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84">
          <a:extLst>
            <a:ext uri="{FF2B5EF4-FFF2-40B4-BE49-F238E27FC236}">
              <a16:creationId xmlns:a16="http://schemas.microsoft.com/office/drawing/2014/main" id="{62616742-E64D-AF29-38B4-A3DF27C3942E}"/>
            </a:ext>
          </a:extLst>
        </p:cNvPr>
        <p:cNvGrpSpPr/>
        <p:nvPr/>
      </p:nvGrpSpPr>
      <p:grpSpPr>
        <a:xfrm>
          <a:off x="0" y="0"/>
          <a:ext cx="0" cy="0"/>
          <a:chOff x="0" y="0"/>
          <a:chExt cx="0" cy="0"/>
        </a:xfrm>
      </p:grpSpPr>
      <p:sp>
        <p:nvSpPr>
          <p:cNvPr id="885" name="Google Shape;885;p88">
            <a:extLst>
              <a:ext uri="{FF2B5EF4-FFF2-40B4-BE49-F238E27FC236}">
                <a16:creationId xmlns:a16="http://schemas.microsoft.com/office/drawing/2014/main" id="{36D7B9A1-8B60-5FD0-6D5D-3A86B025E5EC}"/>
              </a:ext>
            </a:extLst>
          </p:cNvPr>
          <p:cNvSpPr txBox="1">
            <a:spLocks noGrp="1"/>
          </p:cNvSpPr>
          <p:nvPr>
            <p:ph type="title" idx="4294967295"/>
          </p:nvPr>
        </p:nvSpPr>
        <p:spPr>
          <a:xfrm>
            <a:off x="542926" y="125966"/>
            <a:ext cx="7373014" cy="85725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3300"/>
              <a:buNone/>
            </a:pPr>
            <a:r>
              <a:rPr lang="es-CO" sz="2400" b="1" dirty="0">
                <a:solidFill>
                  <a:srgbClr val="1A4C99"/>
                </a:solidFill>
                <a:latin typeface="Arial"/>
                <a:ea typeface="Arial"/>
                <a:cs typeface="Arial"/>
                <a:sym typeface="Arial"/>
              </a:rPr>
              <a:t>NORMAS PARA ALCANZAR </a:t>
            </a:r>
            <a:r>
              <a:rPr lang="en" sz="2400" b="1" dirty="0">
                <a:solidFill>
                  <a:srgbClr val="1A4C99"/>
                </a:solidFill>
                <a:latin typeface="Arial"/>
                <a:ea typeface="Arial"/>
                <a:cs typeface="Arial"/>
                <a:sym typeface="Arial"/>
              </a:rPr>
              <a:t>PROPÓSITO COMPARTIDO </a:t>
            </a:r>
            <a:endParaRPr sz="2400" b="1" dirty="0">
              <a:solidFill>
                <a:srgbClr val="1A4C99"/>
              </a:solidFill>
              <a:latin typeface="Arial"/>
              <a:ea typeface="Arial"/>
              <a:cs typeface="Arial"/>
              <a:sym typeface="Arial"/>
            </a:endParaRPr>
          </a:p>
        </p:txBody>
      </p:sp>
      <p:sp>
        <p:nvSpPr>
          <p:cNvPr id="3" name="CuadroTexto 2">
            <a:extLst>
              <a:ext uri="{FF2B5EF4-FFF2-40B4-BE49-F238E27FC236}">
                <a16:creationId xmlns:a16="http://schemas.microsoft.com/office/drawing/2014/main" id="{F82ADFB8-EC41-494B-F618-FEBB2E65BF5C}"/>
              </a:ext>
            </a:extLst>
          </p:cNvPr>
          <p:cNvSpPr txBox="1"/>
          <p:nvPr/>
        </p:nvSpPr>
        <p:spPr>
          <a:xfrm>
            <a:off x="923926" y="1061557"/>
            <a:ext cx="7105649" cy="3331233"/>
          </a:xfrm>
          <a:prstGeom prst="rect">
            <a:avLst/>
          </a:prstGeom>
          <a:noFill/>
        </p:spPr>
        <p:txBody>
          <a:bodyPr wrap="square">
            <a:spAutoFit/>
          </a:bodyPr>
          <a:lstStyle/>
          <a:p>
            <a:pPr marL="408940" indent="-342900" algn="just">
              <a:buFont typeface="+mj-lt"/>
              <a:buAutoNum type="arabicPeriod"/>
            </a:pPr>
            <a:r>
              <a:rPr lang="es-CO" sz="1400" b="1" kern="100" dirty="0">
                <a:effectLst/>
                <a:latin typeface="+mj-lt"/>
              </a:rPr>
              <a:t>¿Cuál es el proceso por el cual tomaremos las decisiones?</a:t>
            </a:r>
          </a:p>
          <a:p>
            <a:pPr marL="408940" indent="-342900" algn="just">
              <a:buFont typeface="+mj-lt"/>
              <a:buAutoNum type="arabicPeriod"/>
            </a:pPr>
            <a:endParaRPr lang="es-CO" sz="1400" b="1" kern="100" dirty="0">
              <a:effectLst/>
              <a:latin typeface="+mj-lt"/>
            </a:endParaRPr>
          </a:p>
          <a:p>
            <a:pPr marL="408940" indent="-342900" algn="just">
              <a:buFont typeface="+mj-lt"/>
              <a:buAutoNum type="arabicPeriod"/>
            </a:pPr>
            <a:endParaRPr lang="es-CO" sz="1400" b="1" kern="100" dirty="0">
              <a:effectLst/>
              <a:latin typeface="+mj-lt"/>
            </a:endParaRPr>
          </a:p>
          <a:p>
            <a:pPr marL="408940" indent="-342900" algn="just">
              <a:buFont typeface="+mj-lt"/>
              <a:buAutoNum type="arabicPeriod"/>
            </a:pPr>
            <a:r>
              <a:rPr lang="es-CO" b="1" kern="100" dirty="0">
                <a:latin typeface="+mj-lt"/>
              </a:rPr>
              <a:t>¿Cómo discutiremos las opciones y llegaremos a las decisiones como equipo para asegurar un aporte y un debate vigoroso?</a:t>
            </a:r>
          </a:p>
          <a:p>
            <a:pPr marL="408940" indent="-342900" algn="just">
              <a:buFont typeface="+mj-lt"/>
              <a:buAutoNum type="arabicPeriod"/>
            </a:pPr>
            <a:endParaRPr lang="es-CO" b="1" kern="100" dirty="0">
              <a:latin typeface="+mj-lt"/>
            </a:endParaRPr>
          </a:p>
          <a:p>
            <a:pPr marL="408940" indent="-342900" algn="just">
              <a:buFont typeface="+mj-lt"/>
              <a:buAutoNum type="arabicPeriod"/>
            </a:pPr>
            <a:r>
              <a:rPr lang="es-CO" b="1" kern="100" dirty="0">
                <a:latin typeface="+mj-lt"/>
              </a:rPr>
              <a:t>¿Cómo manejaremos las reuniones con respecto al tiempo mutuo?</a:t>
            </a:r>
          </a:p>
          <a:p>
            <a:pPr marL="408940" indent="-342900" algn="just">
              <a:buFont typeface="+mj-lt"/>
              <a:buAutoNum type="arabicPeriod"/>
            </a:pPr>
            <a:endParaRPr lang="es-CO" b="1" kern="100" dirty="0">
              <a:latin typeface="+mj-lt"/>
            </a:endParaRPr>
          </a:p>
          <a:p>
            <a:pPr marL="408940" indent="-342900" algn="just">
              <a:buFont typeface="+mj-lt"/>
              <a:buAutoNum type="arabicPeriod"/>
            </a:pPr>
            <a:r>
              <a:rPr lang="es-CO" b="1" kern="100" dirty="0">
                <a:latin typeface="+mj-lt"/>
              </a:rPr>
              <a:t>¿Cómo delegaremos las responsabilidades para las acciones y las actividades?</a:t>
            </a:r>
          </a:p>
          <a:p>
            <a:pPr marL="408940" indent="-342900" algn="just">
              <a:buFont typeface="+mj-lt"/>
              <a:buAutoNum type="arabicPeriod"/>
            </a:pPr>
            <a:endParaRPr lang="es-CO" b="1" kern="100" dirty="0">
              <a:latin typeface="+mj-lt"/>
            </a:endParaRPr>
          </a:p>
          <a:p>
            <a:pPr marL="408940" indent="-342900" algn="just">
              <a:buFont typeface="+mj-lt"/>
              <a:buAutoNum type="arabicPeriod"/>
            </a:pPr>
            <a:r>
              <a:rPr lang="es-CO" b="1" kern="100" dirty="0">
                <a:latin typeface="+mj-lt"/>
              </a:rPr>
              <a:t>¿Cómo completaremos nuestros compromisos?</a:t>
            </a:r>
          </a:p>
          <a:p>
            <a:pPr marL="408940" indent="-342900" algn="just">
              <a:buFont typeface="+mj-lt"/>
              <a:buAutoNum type="arabicPeriod"/>
            </a:pPr>
            <a:endParaRPr lang="es-CO" b="1" kern="100" dirty="0">
              <a:latin typeface="+mj-lt"/>
            </a:endParaRPr>
          </a:p>
          <a:p>
            <a:pPr marL="408940" indent="-342900" algn="just">
              <a:buFont typeface="+mj-lt"/>
              <a:buAutoNum type="arabicPeriod"/>
            </a:pPr>
            <a:r>
              <a:rPr lang="es-CO" b="1" kern="100" dirty="0">
                <a:latin typeface="+mj-lt"/>
              </a:rPr>
              <a:t>¿Cómo nos “autocorregiremos” si las normas no son cumplidas? </a:t>
            </a:r>
            <a:endParaRPr lang="es-CO" b="1" kern="100" dirty="0">
              <a:latin typeface="+mj-lt"/>
              <a:ea typeface="Aptos" panose="020B0004020202020204" pitchFamily="34" charset="0"/>
              <a:cs typeface="Times New Roman" panose="02020603050405020304" pitchFamily="18" charset="0"/>
            </a:endParaRPr>
          </a:p>
          <a:p>
            <a:pPr marL="66040" algn="just">
              <a:lnSpc>
                <a:spcPct val="107000"/>
              </a:lnSpc>
              <a:spcAft>
                <a:spcPts val="800"/>
              </a:spcAft>
              <a:buNone/>
            </a:pPr>
            <a:endParaRPr lang="es-CO" sz="1400" b="1" kern="100" dirty="0">
              <a:effectLst/>
              <a:latin typeface="Aptos" panose="020B0004020202020204"/>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3531459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84">
          <a:extLst>
            <a:ext uri="{FF2B5EF4-FFF2-40B4-BE49-F238E27FC236}">
              <a16:creationId xmlns:a16="http://schemas.microsoft.com/office/drawing/2014/main" id="{6076918B-DB50-3C9A-D5B9-3DFD82D82717}"/>
            </a:ext>
          </a:extLst>
        </p:cNvPr>
        <p:cNvGrpSpPr/>
        <p:nvPr/>
      </p:nvGrpSpPr>
      <p:grpSpPr>
        <a:xfrm>
          <a:off x="0" y="0"/>
          <a:ext cx="0" cy="0"/>
          <a:chOff x="0" y="0"/>
          <a:chExt cx="0" cy="0"/>
        </a:xfrm>
      </p:grpSpPr>
      <p:sp>
        <p:nvSpPr>
          <p:cNvPr id="885" name="Google Shape;885;p88">
            <a:extLst>
              <a:ext uri="{FF2B5EF4-FFF2-40B4-BE49-F238E27FC236}">
                <a16:creationId xmlns:a16="http://schemas.microsoft.com/office/drawing/2014/main" id="{516FB648-D402-2613-8EB1-30DF6807CCEA}"/>
              </a:ext>
            </a:extLst>
          </p:cNvPr>
          <p:cNvSpPr txBox="1">
            <a:spLocks noGrp="1"/>
          </p:cNvSpPr>
          <p:nvPr>
            <p:ph type="title" idx="4294967295"/>
          </p:nvPr>
        </p:nvSpPr>
        <p:spPr>
          <a:xfrm>
            <a:off x="200358" y="-83584"/>
            <a:ext cx="8058149" cy="85725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3300"/>
              <a:buNone/>
            </a:pPr>
            <a:r>
              <a:rPr lang="es-CO" sz="2400" b="1" dirty="0">
                <a:solidFill>
                  <a:srgbClr val="1A4C99"/>
                </a:solidFill>
                <a:latin typeface="Arial"/>
                <a:ea typeface="Arial"/>
                <a:cs typeface="Arial"/>
                <a:sym typeface="Arial"/>
              </a:rPr>
              <a:t>ROLES PARA ALCANZAR </a:t>
            </a:r>
            <a:r>
              <a:rPr lang="en" sz="2400" b="1" dirty="0">
                <a:solidFill>
                  <a:srgbClr val="1A4C99"/>
                </a:solidFill>
                <a:latin typeface="Arial"/>
                <a:ea typeface="Arial"/>
                <a:cs typeface="Arial"/>
                <a:sym typeface="Arial"/>
              </a:rPr>
              <a:t>PROPÓSITO COMPARTIDO</a:t>
            </a:r>
            <a:endParaRPr sz="2400" b="1" dirty="0">
              <a:solidFill>
                <a:srgbClr val="1A4C99"/>
              </a:solidFill>
              <a:latin typeface="Arial"/>
              <a:ea typeface="Arial"/>
              <a:cs typeface="Arial"/>
              <a:sym typeface="Arial"/>
            </a:endParaRPr>
          </a:p>
        </p:txBody>
      </p:sp>
      <p:graphicFrame>
        <p:nvGraphicFramePr>
          <p:cNvPr id="2" name="Tabla 1">
            <a:extLst>
              <a:ext uri="{FF2B5EF4-FFF2-40B4-BE49-F238E27FC236}">
                <a16:creationId xmlns:a16="http://schemas.microsoft.com/office/drawing/2014/main" id="{0D0A9562-FAE9-1469-F24F-E47415D0ADF5}"/>
              </a:ext>
            </a:extLst>
          </p:cNvPr>
          <p:cNvGraphicFramePr>
            <a:graphicFrameLocks noGrp="1"/>
          </p:cNvGraphicFramePr>
          <p:nvPr>
            <p:extLst>
              <p:ext uri="{D42A27DB-BD31-4B8C-83A1-F6EECF244321}">
                <p14:modId xmlns:p14="http://schemas.microsoft.com/office/powerpoint/2010/main" val="643755484"/>
              </p:ext>
            </p:extLst>
          </p:nvPr>
        </p:nvGraphicFramePr>
        <p:xfrm>
          <a:off x="376404" y="790258"/>
          <a:ext cx="8257842" cy="3562984"/>
        </p:xfrm>
        <a:graphic>
          <a:graphicData uri="http://schemas.openxmlformats.org/drawingml/2006/table">
            <a:tbl>
              <a:tblPr>
                <a:tableStyleId>{003D48AB-8FED-443F-8880-609581201A1E}</a:tableStyleId>
              </a:tblPr>
              <a:tblGrid>
                <a:gridCol w="1833396">
                  <a:extLst>
                    <a:ext uri="{9D8B030D-6E8A-4147-A177-3AD203B41FA5}">
                      <a16:colId xmlns:a16="http://schemas.microsoft.com/office/drawing/2014/main" val="2742881953"/>
                    </a:ext>
                  </a:extLst>
                </a:gridCol>
                <a:gridCol w="6424446">
                  <a:extLst>
                    <a:ext uri="{9D8B030D-6E8A-4147-A177-3AD203B41FA5}">
                      <a16:colId xmlns:a16="http://schemas.microsoft.com/office/drawing/2014/main" val="1729337773"/>
                    </a:ext>
                  </a:extLst>
                </a:gridCol>
              </a:tblGrid>
              <a:tr h="0">
                <a:tc>
                  <a:txBody>
                    <a:bodyPr/>
                    <a:lstStyle/>
                    <a:p>
                      <a:pPr marL="66040" algn="just">
                        <a:buNone/>
                      </a:pPr>
                      <a:r>
                        <a:rPr lang="es-ES" sz="1200" b="1" dirty="0">
                          <a:effectLst/>
                        </a:rPr>
                        <a:t>Rol</a:t>
                      </a:r>
                      <a:endParaRPr lang="es-CO" sz="1200" b="1" dirty="0">
                        <a:effectLst/>
                        <a:latin typeface="Arial" panose="020B0604020202020204" pitchFamily="34" charset="0"/>
                        <a:ea typeface="Arial" panose="020B0604020202020204" pitchFamily="34" charset="0"/>
                      </a:endParaRPr>
                    </a:p>
                  </a:txBody>
                  <a:tcPr marL="47657" marR="47657" marT="0" marB="0" anchor="ctr"/>
                </a:tc>
                <a:tc>
                  <a:txBody>
                    <a:bodyPr/>
                    <a:lstStyle/>
                    <a:p>
                      <a:pPr marL="66040" algn="just">
                        <a:buNone/>
                      </a:pPr>
                      <a:r>
                        <a:rPr lang="es-ES" sz="1200" b="1" dirty="0">
                          <a:effectLst/>
                        </a:rPr>
                        <a:t>Responsabilidades</a:t>
                      </a:r>
                      <a:endParaRPr lang="es-CO" sz="1200" b="1" dirty="0">
                        <a:effectLst/>
                        <a:latin typeface="Arial" panose="020B0604020202020204" pitchFamily="34" charset="0"/>
                        <a:ea typeface="Arial" panose="020B0604020202020204" pitchFamily="34" charset="0"/>
                      </a:endParaRPr>
                    </a:p>
                  </a:txBody>
                  <a:tcPr marL="47657" marR="47657" marT="0" marB="0" anchor="ctr"/>
                </a:tc>
                <a:extLst>
                  <a:ext uri="{0D108BD9-81ED-4DB2-BD59-A6C34878D82A}">
                    <a16:rowId xmlns:a16="http://schemas.microsoft.com/office/drawing/2014/main" val="2612961319"/>
                  </a:ext>
                </a:extLst>
              </a:tr>
              <a:tr h="400796">
                <a:tc>
                  <a:txBody>
                    <a:bodyPr/>
                    <a:lstStyle/>
                    <a:p>
                      <a:pPr marL="66040" marR="57150" algn="just">
                        <a:buNone/>
                      </a:pPr>
                      <a:r>
                        <a:rPr lang="es-ES" sz="1200">
                          <a:effectLst/>
                        </a:rPr>
                        <a:t>Coordinador/a </a:t>
                      </a:r>
                      <a:endParaRPr lang="es-CO" sz="1200">
                        <a:effectLst/>
                      </a:endParaRPr>
                    </a:p>
                    <a:p>
                      <a:pPr marL="66040" marR="57150" algn="just">
                        <a:buNone/>
                      </a:pPr>
                      <a:r>
                        <a:rPr lang="es-ES" sz="1200">
                          <a:effectLst/>
                        </a:rPr>
                        <a:t>de Equipo </a:t>
                      </a:r>
                      <a:endParaRPr lang="es-CO" sz="1200">
                        <a:effectLst/>
                        <a:latin typeface="Arial" panose="020B0604020202020204" pitchFamily="34" charset="0"/>
                        <a:ea typeface="Arial" panose="020B0604020202020204" pitchFamily="34" charset="0"/>
                      </a:endParaRPr>
                    </a:p>
                  </a:txBody>
                  <a:tcPr marL="47657" marR="47657" marT="0" marB="0" anchor="ctr"/>
                </a:tc>
                <a:tc>
                  <a:txBody>
                    <a:bodyPr/>
                    <a:lstStyle/>
                    <a:p>
                      <a:pPr marL="57150" algn="just">
                        <a:buNone/>
                      </a:pPr>
                      <a:r>
                        <a:rPr lang="es-ES" sz="1200" dirty="0">
                          <a:effectLst/>
                        </a:rPr>
                        <a:t>Coordina el trabajo del equipo de liderazgo. Prepara reuniones y brinda apoyo y coaching a los demás miembros</a:t>
                      </a:r>
                      <a:endParaRPr lang="es-CO" sz="1200" dirty="0">
                        <a:effectLst/>
                        <a:latin typeface="Arial" panose="020B0604020202020204" pitchFamily="34" charset="0"/>
                        <a:ea typeface="Arial" panose="020B0604020202020204" pitchFamily="34" charset="0"/>
                      </a:endParaRPr>
                    </a:p>
                  </a:txBody>
                  <a:tcPr marL="47657" marR="47657" marT="0" marB="0" anchor="ctr"/>
                </a:tc>
                <a:extLst>
                  <a:ext uri="{0D108BD9-81ED-4DB2-BD59-A6C34878D82A}">
                    <a16:rowId xmlns:a16="http://schemas.microsoft.com/office/drawing/2014/main" val="2450363933"/>
                  </a:ext>
                </a:extLst>
              </a:tr>
              <a:tr h="501488">
                <a:tc>
                  <a:txBody>
                    <a:bodyPr/>
                    <a:lstStyle/>
                    <a:p>
                      <a:pPr marL="66040" marR="57150" algn="just">
                        <a:buNone/>
                      </a:pPr>
                      <a:r>
                        <a:rPr lang="es-ES" sz="1200">
                          <a:effectLst/>
                        </a:rPr>
                        <a:t>Coordinador/a </a:t>
                      </a:r>
                      <a:endParaRPr lang="es-CO" sz="1200">
                        <a:effectLst/>
                      </a:endParaRPr>
                    </a:p>
                    <a:p>
                      <a:pPr marL="66040" marR="57150" algn="just">
                        <a:buNone/>
                      </a:pPr>
                      <a:r>
                        <a:rPr lang="es-ES" sz="1200">
                          <a:effectLst/>
                        </a:rPr>
                        <a:t>de Reclutamiento </a:t>
                      </a:r>
                      <a:endParaRPr lang="es-CO" sz="1200">
                        <a:effectLst/>
                        <a:latin typeface="Arial" panose="020B0604020202020204" pitchFamily="34" charset="0"/>
                        <a:ea typeface="Arial" panose="020B0604020202020204" pitchFamily="34" charset="0"/>
                      </a:endParaRPr>
                    </a:p>
                  </a:txBody>
                  <a:tcPr marL="47657" marR="47657" marT="0" marB="0" anchor="ctr"/>
                </a:tc>
                <a:tc>
                  <a:txBody>
                    <a:bodyPr/>
                    <a:lstStyle/>
                    <a:p>
                      <a:pPr marL="57150" algn="just">
                        <a:buNone/>
                      </a:pPr>
                      <a:r>
                        <a:rPr lang="es-ES" sz="1200">
                          <a:effectLst/>
                        </a:rPr>
                        <a:t>Aunque todos apoyan el reclutamiento, esta persona lidera y organiza las actividades para invitar y sumar voluntarios/as al equipo.</a:t>
                      </a:r>
                      <a:endParaRPr lang="es-CO" sz="1200">
                        <a:effectLst/>
                        <a:latin typeface="Arial" panose="020B0604020202020204" pitchFamily="34" charset="0"/>
                        <a:ea typeface="Arial" panose="020B0604020202020204" pitchFamily="34" charset="0"/>
                      </a:endParaRPr>
                    </a:p>
                  </a:txBody>
                  <a:tcPr marL="47657" marR="47657" marT="0" marB="0" anchor="ctr"/>
                </a:tc>
                <a:extLst>
                  <a:ext uri="{0D108BD9-81ED-4DB2-BD59-A6C34878D82A}">
                    <a16:rowId xmlns:a16="http://schemas.microsoft.com/office/drawing/2014/main" val="3444184751"/>
                  </a:ext>
                </a:extLst>
              </a:tr>
              <a:tr h="503462">
                <a:tc>
                  <a:txBody>
                    <a:bodyPr/>
                    <a:lstStyle/>
                    <a:p>
                      <a:pPr marL="66040" marR="57150" algn="just">
                        <a:buNone/>
                      </a:pPr>
                      <a:r>
                        <a:rPr lang="es-ES" sz="1200">
                          <a:effectLst/>
                        </a:rPr>
                        <a:t>Coordinador/a </a:t>
                      </a:r>
                      <a:endParaRPr lang="es-CO" sz="1200">
                        <a:effectLst/>
                      </a:endParaRPr>
                    </a:p>
                    <a:p>
                      <a:pPr marL="66040" marR="57150" algn="just">
                        <a:buNone/>
                      </a:pPr>
                      <a:r>
                        <a:rPr lang="es-ES" sz="1200">
                          <a:effectLst/>
                        </a:rPr>
                        <a:t>de Voluntarios</a:t>
                      </a:r>
                      <a:endParaRPr lang="es-CO" sz="1200">
                        <a:effectLst/>
                        <a:latin typeface="Arial" panose="020B0604020202020204" pitchFamily="34" charset="0"/>
                        <a:ea typeface="Arial" panose="020B0604020202020204" pitchFamily="34" charset="0"/>
                      </a:endParaRPr>
                    </a:p>
                  </a:txBody>
                  <a:tcPr marL="47657" marR="47657" marT="0" marB="0" anchor="ctr"/>
                </a:tc>
                <a:tc>
                  <a:txBody>
                    <a:bodyPr/>
                    <a:lstStyle/>
                    <a:p>
                      <a:pPr marL="57150" algn="just">
                        <a:buNone/>
                      </a:pPr>
                      <a:r>
                        <a:rPr lang="es-ES" sz="1200">
                          <a:effectLst/>
                        </a:rPr>
                        <a:t>Organiza la llegada y salida de voluntarios/as. Se asegura de que estén bien recibidos, preparados, asignados, acompañados y registrados para su próximo turno.</a:t>
                      </a:r>
                      <a:endParaRPr lang="es-CO" sz="1200">
                        <a:effectLst/>
                        <a:latin typeface="Arial" panose="020B0604020202020204" pitchFamily="34" charset="0"/>
                        <a:ea typeface="Arial" panose="020B0604020202020204" pitchFamily="34" charset="0"/>
                      </a:endParaRPr>
                    </a:p>
                  </a:txBody>
                  <a:tcPr marL="47657" marR="47657" marT="0" marB="0" anchor="ctr"/>
                </a:tc>
                <a:extLst>
                  <a:ext uri="{0D108BD9-81ED-4DB2-BD59-A6C34878D82A}">
                    <a16:rowId xmlns:a16="http://schemas.microsoft.com/office/drawing/2014/main" val="2823407303"/>
                  </a:ext>
                </a:extLst>
              </a:tr>
              <a:tr h="592307">
                <a:tc>
                  <a:txBody>
                    <a:bodyPr/>
                    <a:lstStyle/>
                    <a:p>
                      <a:pPr marL="66040" marR="57150" algn="just">
                        <a:buNone/>
                      </a:pPr>
                      <a:r>
                        <a:rPr lang="es-ES" sz="1200">
                          <a:effectLst/>
                        </a:rPr>
                        <a:t>Coordinador/a </a:t>
                      </a:r>
                      <a:endParaRPr lang="es-CO" sz="1200">
                        <a:effectLst/>
                      </a:endParaRPr>
                    </a:p>
                    <a:p>
                      <a:pPr marL="66040" marR="57150" algn="just">
                        <a:buNone/>
                      </a:pPr>
                      <a:r>
                        <a:rPr lang="es-ES" sz="1200">
                          <a:effectLst/>
                        </a:rPr>
                        <a:t>de Logística</a:t>
                      </a:r>
                      <a:endParaRPr lang="es-CO" sz="1200">
                        <a:effectLst/>
                        <a:latin typeface="Arial" panose="020B0604020202020204" pitchFamily="34" charset="0"/>
                        <a:ea typeface="Arial" panose="020B0604020202020204" pitchFamily="34" charset="0"/>
                      </a:endParaRPr>
                    </a:p>
                  </a:txBody>
                  <a:tcPr marL="47657" marR="47657" marT="0" marB="0" anchor="ctr"/>
                </a:tc>
                <a:tc>
                  <a:txBody>
                    <a:bodyPr/>
                    <a:lstStyle/>
                    <a:p>
                      <a:pPr marL="57150" algn="just">
                        <a:buNone/>
                      </a:pPr>
                      <a:r>
                        <a:rPr lang="es-ES" sz="1200">
                          <a:effectLst/>
                        </a:rPr>
                        <a:t>Planifica lo necesario para que las actividades funcionen bien: permisos, materiales, espacios y recursos. Se encarga de que todo esté listo y disponible a tiempo.</a:t>
                      </a:r>
                      <a:endParaRPr lang="es-CO" sz="1200">
                        <a:effectLst/>
                        <a:latin typeface="Arial" panose="020B0604020202020204" pitchFamily="34" charset="0"/>
                        <a:ea typeface="Arial" panose="020B0604020202020204" pitchFamily="34" charset="0"/>
                      </a:endParaRPr>
                    </a:p>
                  </a:txBody>
                  <a:tcPr marL="47657" marR="47657" marT="0" marB="0" anchor="ctr"/>
                </a:tc>
                <a:extLst>
                  <a:ext uri="{0D108BD9-81ED-4DB2-BD59-A6C34878D82A}">
                    <a16:rowId xmlns:a16="http://schemas.microsoft.com/office/drawing/2014/main" val="2719306367"/>
                  </a:ext>
                </a:extLst>
              </a:tr>
              <a:tr h="500993">
                <a:tc>
                  <a:txBody>
                    <a:bodyPr/>
                    <a:lstStyle/>
                    <a:p>
                      <a:pPr marL="66040" marR="57150" algn="just">
                        <a:buNone/>
                      </a:pPr>
                      <a:r>
                        <a:rPr lang="es-ES" sz="1200">
                          <a:effectLst/>
                        </a:rPr>
                        <a:t>Coordinador/a de Datos y Reportes</a:t>
                      </a:r>
                      <a:endParaRPr lang="es-CO" sz="1200">
                        <a:effectLst/>
                        <a:latin typeface="Arial" panose="020B0604020202020204" pitchFamily="34" charset="0"/>
                        <a:ea typeface="Arial" panose="020B0604020202020204" pitchFamily="34" charset="0"/>
                      </a:endParaRPr>
                    </a:p>
                  </a:txBody>
                  <a:tcPr marL="47657" marR="47657" marT="0" marB="0" anchor="ctr"/>
                </a:tc>
                <a:tc>
                  <a:txBody>
                    <a:bodyPr/>
                    <a:lstStyle/>
                    <a:p>
                      <a:pPr marL="57150" algn="just">
                        <a:buNone/>
                      </a:pPr>
                      <a:r>
                        <a:rPr lang="es-ES" sz="1200">
                          <a:effectLst/>
                        </a:rPr>
                        <a:t>Recolecta y organiza los datos del equipo. Prepara listas de contactos y reporta los resultados: participación, contactos realizados, compromisos, asistencia y firmas recogidas.</a:t>
                      </a:r>
                      <a:endParaRPr lang="es-CO" sz="1200">
                        <a:effectLst/>
                        <a:latin typeface="Arial" panose="020B0604020202020204" pitchFamily="34" charset="0"/>
                        <a:ea typeface="Arial" panose="020B0604020202020204" pitchFamily="34" charset="0"/>
                      </a:endParaRPr>
                    </a:p>
                  </a:txBody>
                  <a:tcPr marL="47657" marR="47657" marT="0" marB="0"/>
                </a:tc>
                <a:extLst>
                  <a:ext uri="{0D108BD9-81ED-4DB2-BD59-A6C34878D82A}">
                    <a16:rowId xmlns:a16="http://schemas.microsoft.com/office/drawing/2014/main" val="4172093824"/>
                  </a:ext>
                </a:extLst>
              </a:tr>
              <a:tr h="503462">
                <a:tc>
                  <a:txBody>
                    <a:bodyPr/>
                    <a:lstStyle/>
                    <a:p>
                      <a:pPr marL="66040" marR="57150" algn="just">
                        <a:buNone/>
                      </a:pPr>
                      <a:r>
                        <a:rPr lang="es-ES" sz="1200">
                          <a:effectLst/>
                        </a:rPr>
                        <a:t>Coordinador/a </a:t>
                      </a:r>
                      <a:endParaRPr lang="es-CO" sz="1200">
                        <a:effectLst/>
                      </a:endParaRPr>
                    </a:p>
                    <a:p>
                      <a:pPr marL="66040" marR="57150" algn="just">
                        <a:buNone/>
                      </a:pPr>
                      <a:r>
                        <a:rPr lang="es-ES" sz="1200">
                          <a:effectLst/>
                        </a:rPr>
                        <a:t>de Comunicación</a:t>
                      </a:r>
                      <a:endParaRPr lang="es-CO" sz="1200">
                        <a:effectLst/>
                        <a:latin typeface="Arial" panose="020B0604020202020204" pitchFamily="34" charset="0"/>
                        <a:ea typeface="Arial" panose="020B0604020202020204" pitchFamily="34" charset="0"/>
                      </a:endParaRPr>
                    </a:p>
                  </a:txBody>
                  <a:tcPr marL="47657" marR="47657" marT="0" marB="0" anchor="ctr"/>
                </a:tc>
                <a:tc>
                  <a:txBody>
                    <a:bodyPr/>
                    <a:lstStyle/>
                    <a:p>
                      <a:pPr marL="57150" algn="just">
                        <a:buNone/>
                      </a:pPr>
                      <a:r>
                        <a:rPr lang="es-ES" sz="1200">
                          <a:effectLst/>
                        </a:rPr>
                        <a:t>Cuida que todos los mensajes (orales y escritos) sean claros, coherentes y alineados con el mensaje principal y el plan de acción de la campaña.</a:t>
                      </a:r>
                      <a:endParaRPr lang="es-CO" sz="1200">
                        <a:effectLst/>
                        <a:latin typeface="Arial" panose="020B0604020202020204" pitchFamily="34" charset="0"/>
                        <a:ea typeface="Arial" panose="020B0604020202020204" pitchFamily="34" charset="0"/>
                      </a:endParaRPr>
                    </a:p>
                  </a:txBody>
                  <a:tcPr marL="47657" marR="47657" marT="0" marB="0"/>
                </a:tc>
                <a:extLst>
                  <a:ext uri="{0D108BD9-81ED-4DB2-BD59-A6C34878D82A}">
                    <a16:rowId xmlns:a16="http://schemas.microsoft.com/office/drawing/2014/main" val="1577758513"/>
                  </a:ext>
                </a:extLst>
              </a:tr>
              <a:tr h="377596">
                <a:tc>
                  <a:txBody>
                    <a:bodyPr/>
                    <a:lstStyle/>
                    <a:p>
                      <a:pPr marL="66040" marR="57150" algn="just">
                        <a:buNone/>
                      </a:pPr>
                      <a:r>
                        <a:rPr lang="es-ES" sz="1200" dirty="0">
                          <a:effectLst/>
                        </a:rPr>
                        <a:t>Coordinador/a </a:t>
                      </a:r>
                      <a:endParaRPr lang="es-CO" sz="1200" dirty="0">
                        <a:effectLst/>
                      </a:endParaRPr>
                    </a:p>
                    <a:p>
                      <a:pPr marL="66040" marR="57150" algn="just">
                        <a:buNone/>
                      </a:pPr>
                      <a:r>
                        <a:rPr lang="es-ES" sz="1200" dirty="0">
                          <a:effectLst/>
                        </a:rPr>
                        <a:t>de Alianzas</a:t>
                      </a:r>
                      <a:endParaRPr lang="es-CO" sz="1200" dirty="0">
                        <a:effectLst/>
                        <a:latin typeface="Arial" panose="020B0604020202020204" pitchFamily="34" charset="0"/>
                        <a:ea typeface="Arial" panose="020B0604020202020204" pitchFamily="34" charset="0"/>
                      </a:endParaRPr>
                    </a:p>
                  </a:txBody>
                  <a:tcPr marL="47657" marR="47657" marT="0" marB="0" anchor="ctr"/>
                </a:tc>
                <a:tc>
                  <a:txBody>
                    <a:bodyPr/>
                    <a:lstStyle/>
                    <a:p>
                      <a:pPr marL="57150" algn="just">
                        <a:buNone/>
                      </a:pPr>
                      <a:r>
                        <a:rPr lang="es-ES" sz="1200" dirty="0">
                          <a:effectLst/>
                        </a:rPr>
                        <a:t>Promueve la relación con aliados estratégicos como líderes locales u organizaciones que puedan apoyar y sumarse a la campaña.</a:t>
                      </a:r>
                      <a:endParaRPr lang="es-CO" sz="1200" dirty="0">
                        <a:effectLst/>
                        <a:latin typeface="Arial" panose="020B0604020202020204" pitchFamily="34" charset="0"/>
                        <a:ea typeface="Arial" panose="020B0604020202020204" pitchFamily="34" charset="0"/>
                      </a:endParaRPr>
                    </a:p>
                  </a:txBody>
                  <a:tcPr marL="47657" marR="47657" marT="0" marB="0"/>
                </a:tc>
                <a:extLst>
                  <a:ext uri="{0D108BD9-81ED-4DB2-BD59-A6C34878D82A}">
                    <a16:rowId xmlns:a16="http://schemas.microsoft.com/office/drawing/2014/main" val="3110836864"/>
                  </a:ext>
                </a:extLst>
              </a:tr>
            </a:tbl>
          </a:graphicData>
        </a:graphic>
      </p:graphicFrame>
    </p:spTree>
    <p:extLst>
      <p:ext uri="{BB962C8B-B14F-4D97-AF65-F5344CB8AC3E}">
        <p14:creationId xmlns:p14="http://schemas.microsoft.com/office/powerpoint/2010/main" val="3650109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54">
          <a:extLst>
            <a:ext uri="{FF2B5EF4-FFF2-40B4-BE49-F238E27FC236}">
              <a16:creationId xmlns:a16="http://schemas.microsoft.com/office/drawing/2014/main" id="{3CDF5EBB-0F8D-DC73-3F61-F69A16316158}"/>
            </a:ext>
          </a:extLst>
        </p:cNvPr>
        <p:cNvGrpSpPr/>
        <p:nvPr/>
      </p:nvGrpSpPr>
      <p:grpSpPr>
        <a:xfrm>
          <a:off x="0" y="0"/>
          <a:ext cx="0" cy="0"/>
          <a:chOff x="0" y="0"/>
          <a:chExt cx="0" cy="0"/>
        </a:xfrm>
      </p:grpSpPr>
      <p:sp>
        <p:nvSpPr>
          <p:cNvPr id="872" name="Google Shape;872;p87">
            <a:extLst>
              <a:ext uri="{FF2B5EF4-FFF2-40B4-BE49-F238E27FC236}">
                <a16:creationId xmlns:a16="http://schemas.microsoft.com/office/drawing/2014/main" id="{9E8CFFAC-A12A-D5EC-6310-708C649A07DB}"/>
              </a:ext>
            </a:extLst>
          </p:cNvPr>
          <p:cNvSpPr txBox="1"/>
          <p:nvPr/>
        </p:nvSpPr>
        <p:spPr>
          <a:xfrm>
            <a:off x="986238" y="103887"/>
            <a:ext cx="6941100" cy="646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 sz="3000" b="1" i="0" u="none" strike="noStrike" cap="none">
                <a:solidFill>
                  <a:srgbClr val="1A4C99"/>
                </a:solidFill>
                <a:latin typeface="Arial"/>
                <a:ea typeface="Arial"/>
                <a:cs typeface="Arial"/>
                <a:sym typeface="Arial"/>
              </a:rPr>
              <a:t>Equipos Efectivos</a:t>
            </a:r>
            <a:endParaRPr sz="3000" b="1" i="0" u="none" strike="noStrike" cap="none">
              <a:solidFill>
                <a:srgbClr val="1A4C99"/>
              </a:solidFill>
              <a:latin typeface="Arial"/>
              <a:ea typeface="Arial"/>
              <a:cs typeface="Arial"/>
              <a:sym typeface="Arial"/>
            </a:endParaRPr>
          </a:p>
        </p:txBody>
      </p:sp>
      <p:sp>
        <p:nvSpPr>
          <p:cNvPr id="3" name="CuadroTexto 2">
            <a:extLst>
              <a:ext uri="{FF2B5EF4-FFF2-40B4-BE49-F238E27FC236}">
                <a16:creationId xmlns:a16="http://schemas.microsoft.com/office/drawing/2014/main" id="{64C99AF6-5CB8-DE9A-9FF5-5B11342A4C0C}"/>
              </a:ext>
            </a:extLst>
          </p:cNvPr>
          <p:cNvSpPr txBox="1"/>
          <p:nvPr/>
        </p:nvSpPr>
        <p:spPr>
          <a:xfrm>
            <a:off x="396556" y="968365"/>
            <a:ext cx="8350888" cy="3046988"/>
          </a:xfrm>
          <a:prstGeom prst="rect">
            <a:avLst/>
          </a:prstGeom>
          <a:noFill/>
        </p:spPr>
        <p:txBody>
          <a:bodyPr wrap="square" rtlCol="0">
            <a:spAutoFit/>
          </a:bodyPr>
          <a:lstStyle/>
          <a:p>
            <a:r>
              <a:rPr lang="es-CO" sz="2400" b="1" dirty="0">
                <a:solidFill>
                  <a:srgbClr val="FF0000"/>
                </a:solidFill>
              </a:rPr>
              <a:t>Vamos a definir en grupo</a:t>
            </a:r>
          </a:p>
          <a:p>
            <a:endParaRPr lang="es-CO" sz="2400" dirty="0"/>
          </a:p>
          <a:p>
            <a:pPr marL="342900" indent="-342900">
              <a:buFont typeface="Arial" panose="020B0604020202020204" pitchFamily="34" charset="0"/>
              <a:buChar char="•"/>
            </a:pPr>
            <a:r>
              <a:rPr lang="es-CO" sz="2400" dirty="0"/>
              <a:t>Quiénes conforman nuestro grupo</a:t>
            </a:r>
          </a:p>
          <a:p>
            <a:pPr marL="342900" indent="-342900">
              <a:buFont typeface="Arial" panose="020B0604020202020204" pitchFamily="34" charset="0"/>
              <a:buChar char="•"/>
            </a:pPr>
            <a:r>
              <a:rPr lang="es-CO" sz="2400" dirty="0"/>
              <a:t>Qué nombre tiene nuestro grupo</a:t>
            </a:r>
          </a:p>
          <a:p>
            <a:pPr marL="342900" indent="-342900">
              <a:buFont typeface="Arial" panose="020B0604020202020204" pitchFamily="34" charset="0"/>
              <a:buChar char="•"/>
            </a:pPr>
            <a:r>
              <a:rPr lang="es-CO" sz="2400" dirty="0"/>
              <a:t>Cuál es nuestro propósito compartido</a:t>
            </a:r>
          </a:p>
          <a:p>
            <a:pPr marL="342900" indent="-342900">
              <a:buFont typeface="Arial" panose="020B0604020202020204" pitchFamily="34" charset="0"/>
              <a:buChar char="•"/>
            </a:pPr>
            <a:r>
              <a:rPr lang="es-CO" sz="2400" dirty="0"/>
              <a:t>Cuáles serán las normas de la organización</a:t>
            </a:r>
          </a:p>
          <a:p>
            <a:pPr marL="342900" indent="-342900">
              <a:buFont typeface="Arial" panose="020B0604020202020204" pitchFamily="34" charset="0"/>
              <a:buChar char="•"/>
            </a:pPr>
            <a:r>
              <a:rPr lang="es-CO" sz="2400" dirty="0"/>
              <a:t>Cuáles serán los roles de los miembros de este equipo</a:t>
            </a:r>
          </a:p>
          <a:p>
            <a:pPr marL="342900" indent="-342900">
              <a:buFont typeface="Arial" panose="020B0604020202020204" pitchFamily="34" charset="0"/>
              <a:buChar char="•"/>
            </a:pPr>
            <a:r>
              <a:rPr lang="es-CO" sz="2400" dirty="0"/>
              <a:t>Inventemos una porra</a:t>
            </a:r>
          </a:p>
        </p:txBody>
      </p:sp>
    </p:spTree>
    <p:extLst>
      <p:ext uri="{BB962C8B-B14F-4D97-AF65-F5344CB8AC3E}">
        <p14:creationId xmlns:p14="http://schemas.microsoft.com/office/powerpoint/2010/main" val="1267880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65"/>
          <p:cNvSpPr/>
          <p:nvPr/>
        </p:nvSpPr>
        <p:spPr>
          <a:xfrm>
            <a:off x="3332393" y="1498478"/>
            <a:ext cx="2365800" cy="2274300"/>
          </a:xfrm>
          <a:prstGeom prst="ellipse">
            <a:avLst/>
          </a:prstGeom>
          <a:solidFill>
            <a:schemeClr val="lt1"/>
          </a:solidFill>
          <a:ln w="76200" cap="flat" cmpd="sng">
            <a:solidFill>
              <a:srgbClr val="1A4C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8" name="Google Shape;478;p65"/>
          <p:cNvPicPr preferRelativeResize="0"/>
          <p:nvPr/>
        </p:nvPicPr>
        <p:blipFill rotWithShape="1">
          <a:blip r:embed="rId3">
            <a:alphaModFix/>
          </a:blip>
          <a:srcRect l="30411" t="19742" r="38493"/>
          <a:stretch/>
        </p:blipFill>
        <p:spPr>
          <a:xfrm>
            <a:off x="3457556" y="1808753"/>
            <a:ext cx="2115475" cy="1653725"/>
          </a:xfrm>
          <a:prstGeom prst="rect">
            <a:avLst/>
          </a:prstGeom>
          <a:noFill/>
          <a:ln>
            <a:noFill/>
          </a:ln>
        </p:spPr>
      </p:pic>
      <p:sp>
        <p:nvSpPr>
          <p:cNvPr id="479" name="Google Shape;479;p65"/>
          <p:cNvSpPr txBox="1">
            <a:spLocks noGrp="1"/>
          </p:cNvSpPr>
          <p:nvPr>
            <p:ph type="title" idx="4294967295"/>
          </p:nvPr>
        </p:nvSpPr>
        <p:spPr>
          <a:xfrm>
            <a:off x="311150" y="483710"/>
            <a:ext cx="8521700" cy="573087"/>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990"/>
              <a:buNone/>
            </a:pPr>
            <a:r>
              <a:rPr lang="en" sz="3020" b="1" dirty="0">
                <a:solidFill>
                  <a:srgbClr val="1A4C99"/>
                </a:solidFill>
                <a:latin typeface="Arial"/>
                <a:ea typeface="Arial"/>
                <a:cs typeface="Arial"/>
                <a:sym typeface="Arial"/>
              </a:rPr>
              <a:t>¿Por qué construimos relaciones?</a:t>
            </a:r>
            <a:endParaRPr sz="3020" b="1" dirty="0">
              <a:solidFill>
                <a:srgbClr val="1A4C99"/>
              </a:solidFill>
              <a:latin typeface="Arial"/>
              <a:ea typeface="Arial"/>
              <a:cs typeface="Arial"/>
              <a:sym typeface="Arial"/>
            </a:endParaRPr>
          </a:p>
        </p:txBody>
      </p:sp>
      <p:pic>
        <p:nvPicPr>
          <p:cNvPr id="480" name="Google Shape;480;p65"/>
          <p:cNvPicPr preferRelativeResize="0"/>
          <p:nvPr/>
        </p:nvPicPr>
        <p:blipFill rotWithShape="1">
          <a:blip r:embed="rId4">
            <a:alphaModFix/>
          </a:blip>
          <a:srcRect l="-17937" t="-31731" r="-17950" b="-31746"/>
          <a:stretch/>
        </p:blipFill>
        <p:spPr>
          <a:xfrm>
            <a:off x="645078" y="1560130"/>
            <a:ext cx="2274300" cy="2151000"/>
          </a:xfrm>
          <a:prstGeom prst="ellipse">
            <a:avLst/>
          </a:prstGeom>
          <a:noFill/>
          <a:ln w="76200" cap="flat" cmpd="sng">
            <a:solidFill>
              <a:srgbClr val="1A4C99"/>
            </a:solidFill>
            <a:prstDash val="solid"/>
            <a:round/>
            <a:headEnd type="none" w="sm" len="sm"/>
            <a:tailEnd type="none" w="sm" len="sm"/>
          </a:ln>
        </p:spPr>
      </p:pic>
      <p:pic>
        <p:nvPicPr>
          <p:cNvPr id="481" name="Google Shape;481;p65"/>
          <p:cNvPicPr preferRelativeResize="0"/>
          <p:nvPr/>
        </p:nvPicPr>
        <p:blipFill rotWithShape="1">
          <a:blip r:embed="rId5">
            <a:alphaModFix/>
          </a:blip>
          <a:srcRect l="15796" r="4900"/>
          <a:stretch/>
        </p:blipFill>
        <p:spPr>
          <a:xfrm>
            <a:off x="6111209" y="1560130"/>
            <a:ext cx="2274300" cy="2151000"/>
          </a:xfrm>
          <a:prstGeom prst="ellipse">
            <a:avLst/>
          </a:prstGeom>
          <a:noFill/>
          <a:ln w="76200" cap="flat" cmpd="sng">
            <a:solidFill>
              <a:srgbClr val="1A4C99"/>
            </a:solidFill>
            <a:prstDash val="solid"/>
            <a:round/>
            <a:headEnd type="none" w="sm" len="sm"/>
            <a:tailEnd type="none" w="sm" len="sm"/>
          </a:ln>
        </p:spPr>
      </p:pic>
      <p:sp>
        <p:nvSpPr>
          <p:cNvPr id="482" name="Google Shape;482;p65"/>
          <p:cNvSpPr txBox="1"/>
          <p:nvPr/>
        </p:nvSpPr>
        <p:spPr>
          <a:xfrm>
            <a:off x="813302" y="3866228"/>
            <a:ext cx="2079600" cy="553800"/>
          </a:xfrm>
          <a:prstGeom prst="rect">
            <a:avLst/>
          </a:prstGeom>
          <a:noFill/>
          <a:ln>
            <a:noFill/>
          </a:ln>
        </p:spPr>
        <p:txBody>
          <a:bodyPr spcFirstLastPara="1" wrap="square" lIns="151650" tIns="0" rIns="0" bIns="0" anchor="t" anchorCtr="0">
            <a:noAutofit/>
          </a:bodyPr>
          <a:lstStyle/>
          <a:p>
            <a:pPr marL="0" marR="0" lvl="0" indent="0" algn="ctr" rtl="0">
              <a:lnSpc>
                <a:spcPct val="90000"/>
              </a:lnSpc>
              <a:spcBef>
                <a:spcPts val="0"/>
              </a:spcBef>
              <a:spcAft>
                <a:spcPts val="0"/>
              </a:spcAft>
              <a:buClr>
                <a:schemeClr val="dk1"/>
              </a:buClr>
              <a:buSzPts val="600"/>
              <a:buFont typeface="Century Gothic"/>
              <a:buNone/>
            </a:pPr>
            <a:r>
              <a:rPr lang="en" sz="2000" b="0" i="0" u="none" strike="noStrike" cap="none">
                <a:solidFill>
                  <a:srgbClr val="1A4C99"/>
                </a:solidFill>
                <a:latin typeface="Arial"/>
                <a:ea typeface="Arial"/>
                <a:cs typeface="Arial"/>
                <a:sym typeface="Arial"/>
              </a:rPr>
              <a:t>Identificar </a:t>
            </a:r>
            <a:endParaRPr sz="2000" b="0" i="0" u="none" strike="noStrike" cap="none">
              <a:solidFill>
                <a:srgbClr val="1A4C99"/>
              </a:solidFill>
              <a:latin typeface="Arial"/>
              <a:ea typeface="Arial"/>
              <a:cs typeface="Arial"/>
              <a:sym typeface="Arial"/>
            </a:endParaRPr>
          </a:p>
          <a:p>
            <a:pPr marL="0" marR="0" lvl="0" indent="0" algn="ctr" rtl="0">
              <a:lnSpc>
                <a:spcPct val="90000"/>
              </a:lnSpc>
              <a:spcBef>
                <a:spcPts val="0"/>
              </a:spcBef>
              <a:spcAft>
                <a:spcPts val="0"/>
              </a:spcAft>
              <a:buClr>
                <a:schemeClr val="dk1"/>
              </a:buClr>
              <a:buSzPts val="600"/>
              <a:buFont typeface="Century Gothic"/>
              <a:buNone/>
            </a:pPr>
            <a:r>
              <a:rPr lang="en" sz="2000" b="0" i="0" u="none" strike="noStrike" cap="none">
                <a:solidFill>
                  <a:srgbClr val="1A4C99"/>
                </a:solidFill>
                <a:latin typeface="Arial"/>
                <a:ea typeface="Arial"/>
                <a:cs typeface="Arial"/>
                <a:sym typeface="Arial"/>
              </a:rPr>
              <a:t>Nuevos líderes</a:t>
            </a:r>
            <a:endParaRPr sz="1000" b="0" i="0" u="none" strike="noStrike" cap="none">
              <a:solidFill>
                <a:srgbClr val="1A4C99"/>
              </a:solidFill>
              <a:latin typeface="Arial"/>
              <a:ea typeface="Arial"/>
              <a:cs typeface="Arial"/>
              <a:sym typeface="Arial"/>
            </a:endParaRPr>
          </a:p>
        </p:txBody>
      </p:sp>
      <p:sp>
        <p:nvSpPr>
          <p:cNvPr id="483" name="Google Shape;483;p65"/>
          <p:cNvSpPr txBox="1"/>
          <p:nvPr/>
        </p:nvSpPr>
        <p:spPr>
          <a:xfrm>
            <a:off x="3546402" y="3866228"/>
            <a:ext cx="2079600" cy="553800"/>
          </a:xfrm>
          <a:prstGeom prst="rect">
            <a:avLst/>
          </a:prstGeom>
          <a:noFill/>
          <a:ln>
            <a:noFill/>
          </a:ln>
        </p:spPr>
        <p:txBody>
          <a:bodyPr spcFirstLastPara="1" wrap="square" lIns="151650" tIns="0" rIns="0" bIns="0" anchor="t" anchorCtr="0">
            <a:noAutofit/>
          </a:bodyPr>
          <a:lstStyle/>
          <a:p>
            <a:pPr marL="0" marR="0" lvl="0" indent="0" algn="ctr" rtl="0">
              <a:lnSpc>
                <a:spcPct val="90000"/>
              </a:lnSpc>
              <a:spcBef>
                <a:spcPts val="0"/>
              </a:spcBef>
              <a:spcAft>
                <a:spcPts val="0"/>
              </a:spcAft>
              <a:buClr>
                <a:schemeClr val="dk1"/>
              </a:buClr>
              <a:buSzPts val="600"/>
              <a:buFont typeface="Century Gothic"/>
              <a:buNone/>
            </a:pPr>
            <a:r>
              <a:rPr lang="en" sz="2000" b="0" i="0" u="none" strike="noStrike" cap="none">
                <a:solidFill>
                  <a:srgbClr val="1A4C99"/>
                </a:solidFill>
                <a:latin typeface="Arial"/>
                <a:ea typeface="Arial"/>
                <a:cs typeface="Arial"/>
                <a:sym typeface="Arial"/>
              </a:rPr>
              <a:t>Fortalecer</a:t>
            </a:r>
            <a:endParaRPr sz="2000" b="0" i="0" u="none" strike="noStrike" cap="none">
              <a:solidFill>
                <a:srgbClr val="1A4C99"/>
              </a:solidFill>
              <a:latin typeface="Arial"/>
              <a:ea typeface="Arial"/>
              <a:cs typeface="Arial"/>
              <a:sym typeface="Arial"/>
            </a:endParaRPr>
          </a:p>
          <a:p>
            <a:pPr marL="0" marR="0" lvl="0" indent="0" algn="ctr" rtl="0">
              <a:lnSpc>
                <a:spcPct val="90000"/>
              </a:lnSpc>
              <a:spcBef>
                <a:spcPts val="0"/>
              </a:spcBef>
              <a:spcAft>
                <a:spcPts val="0"/>
              </a:spcAft>
              <a:buClr>
                <a:schemeClr val="dk1"/>
              </a:buClr>
              <a:buSzPts val="600"/>
              <a:buFont typeface="Century Gothic"/>
              <a:buNone/>
            </a:pPr>
            <a:r>
              <a:rPr lang="en" sz="2000" b="0" i="0" u="none" strike="noStrike" cap="none">
                <a:solidFill>
                  <a:srgbClr val="1A4C99"/>
                </a:solidFill>
                <a:latin typeface="Arial"/>
                <a:ea typeface="Arial"/>
                <a:cs typeface="Arial"/>
                <a:sym typeface="Arial"/>
              </a:rPr>
              <a:t>Comunidad</a:t>
            </a:r>
            <a:endParaRPr sz="2000" b="0" i="0" u="none" strike="noStrike" cap="none">
              <a:solidFill>
                <a:srgbClr val="1A4C99"/>
              </a:solidFill>
              <a:latin typeface="Arial"/>
              <a:ea typeface="Arial"/>
              <a:cs typeface="Arial"/>
              <a:sym typeface="Arial"/>
            </a:endParaRPr>
          </a:p>
        </p:txBody>
      </p:sp>
      <p:sp>
        <p:nvSpPr>
          <p:cNvPr id="484" name="Google Shape;484;p65"/>
          <p:cNvSpPr txBox="1"/>
          <p:nvPr/>
        </p:nvSpPr>
        <p:spPr>
          <a:xfrm>
            <a:off x="6208618" y="3866228"/>
            <a:ext cx="2079600" cy="553800"/>
          </a:xfrm>
          <a:prstGeom prst="rect">
            <a:avLst/>
          </a:prstGeom>
          <a:noFill/>
          <a:ln>
            <a:noFill/>
          </a:ln>
        </p:spPr>
        <p:txBody>
          <a:bodyPr spcFirstLastPara="1" wrap="square" lIns="151650" tIns="0" rIns="0" bIns="0" anchor="t" anchorCtr="0">
            <a:noAutofit/>
          </a:bodyPr>
          <a:lstStyle/>
          <a:p>
            <a:pPr marL="0" marR="0" lvl="0" indent="0" algn="ctr" rtl="0">
              <a:lnSpc>
                <a:spcPct val="90000"/>
              </a:lnSpc>
              <a:spcBef>
                <a:spcPts val="0"/>
              </a:spcBef>
              <a:spcAft>
                <a:spcPts val="0"/>
              </a:spcAft>
              <a:buClr>
                <a:schemeClr val="dk1"/>
              </a:buClr>
              <a:buSzPts val="600"/>
              <a:buFont typeface="Century Gothic"/>
              <a:buNone/>
            </a:pPr>
            <a:r>
              <a:rPr lang="en" sz="2000" b="0" i="0" u="none" strike="noStrike" cap="none">
                <a:solidFill>
                  <a:srgbClr val="1A4C99"/>
                </a:solidFill>
                <a:latin typeface="Arial"/>
                <a:ea typeface="Arial"/>
                <a:cs typeface="Arial"/>
                <a:sym typeface="Arial"/>
              </a:rPr>
              <a:t>Crear</a:t>
            </a:r>
            <a:endParaRPr sz="2000" b="0" i="0" u="none" strike="noStrike" cap="none">
              <a:solidFill>
                <a:srgbClr val="1A4C99"/>
              </a:solidFill>
              <a:latin typeface="Arial"/>
              <a:ea typeface="Arial"/>
              <a:cs typeface="Arial"/>
              <a:sym typeface="Arial"/>
            </a:endParaRPr>
          </a:p>
          <a:p>
            <a:pPr marL="0" marR="0" lvl="0" indent="0" algn="ctr" rtl="0">
              <a:lnSpc>
                <a:spcPct val="90000"/>
              </a:lnSpc>
              <a:spcBef>
                <a:spcPts val="0"/>
              </a:spcBef>
              <a:spcAft>
                <a:spcPts val="0"/>
              </a:spcAft>
              <a:buClr>
                <a:schemeClr val="dk1"/>
              </a:buClr>
              <a:buSzPts val="600"/>
              <a:buFont typeface="Century Gothic"/>
              <a:buNone/>
            </a:pPr>
            <a:r>
              <a:rPr lang="en" sz="2000" b="0" i="0" u="none" strike="noStrike" cap="none">
                <a:solidFill>
                  <a:srgbClr val="1A4C99"/>
                </a:solidFill>
                <a:latin typeface="Arial"/>
                <a:ea typeface="Arial"/>
                <a:cs typeface="Arial"/>
                <a:sym typeface="Arial"/>
              </a:rPr>
              <a:t>Poder</a:t>
            </a:r>
            <a:endParaRPr sz="2000" b="0" i="0" u="none" strike="noStrike" cap="none">
              <a:solidFill>
                <a:srgbClr val="1A4C99"/>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7"/>
                                        </p:tgtEl>
                                        <p:attrNameLst>
                                          <p:attrName>style.visibility</p:attrName>
                                        </p:attrNameLst>
                                      </p:cBhvr>
                                      <p:to>
                                        <p:strVal val="visible"/>
                                      </p:to>
                                    </p:set>
                                    <p:animEffect transition="in" filter="fade">
                                      <p:cBhvr>
                                        <p:cTn id="7" dur="1000"/>
                                        <p:tgtEl>
                                          <p:spTgt spid="477"/>
                                        </p:tgtEl>
                                      </p:cBhvr>
                                    </p:animEffect>
                                  </p:childTnLst>
                                </p:cTn>
                              </p:par>
                              <p:par>
                                <p:cTn id="8" presetID="10" presetClass="entr" presetSubtype="0" fill="hold" nodeType="withEffect">
                                  <p:stCondLst>
                                    <p:cond delay="0"/>
                                  </p:stCondLst>
                                  <p:childTnLst>
                                    <p:set>
                                      <p:cBhvr>
                                        <p:cTn id="9" dur="1" fill="hold">
                                          <p:stCondLst>
                                            <p:cond delay="0"/>
                                          </p:stCondLst>
                                        </p:cTn>
                                        <p:tgtEl>
                                          <p:spTgt spid="478"/>
                                        </p:tgtEl>
                                        <p:attrNameLst>
                                          <p:attrName>style.visibility</p:attrName>
                                        </p:attrNameLst>
                                      </p:cBhvr>
                                      <p:to>
                                        <p:strVal val="visible"/>
                                      </p:to>
                                    </p:set>
                                    <p:animEffect transition="in" filter="fade">
                                      <p:cBhvr>
                                        <p:cTn id="10" dur="1000"/>
                                        <p:tgtEl>
                                          <p:spTgt spid="478"/>
                                        </p:tgtEl>
                                      </p:cBhvr>
                                    </p:animEffect>
                                  </p:childTnLst>
                                </p:cTn>
                              </p:par>
                              <p:par>
                                <p:cTn id="11" presetID="10" presetClass="entr" presetSubtype="0" fill="hold" nodeType="withEffect">
                                  <p:stCondLst>
                                    <p:cond delay="0"/>
                                  </p:stCondLst>
                                  <p:childTnLst>
                                    <p:set>
                                      <p:cBhvr>
                                        <p:cTn id="12" dur="1" fill="hold">
                                          <p:stCondLst>
                                            <p:cond delay="0"/>
                                          </p:stCondLst>
                                        </p:cTn>
                                        <p:tgtEl>
                                          <p:spTgt spid="480"/>
                                        </p:tgtEl>
                                        <p:attrNameLst>
                                          <p:attrName>style.visibility</p:attrName>
                                        </p:attrNameLst>
                                      </p:cBhvr>
                                      <p:to>
                                        <p:strVal val="visible"/>
                                      </p:to>
                                    </p:set>
                                    <p:animEffect transition="in" filter="fade">
                                      <p:cBhvr>
                                        <p:cTn id="13" dur="1000"/>
                                        <p:tgtEl>
                                          <p:spTgt spid="480"/>
                                        </p:tgtEl>
                                      </p:cBhvr>
                                    </p:animEffect>
                                  </p:childTnLst>
                                </p:cTn>
                              </p:par>
                              <p:par>
                                <p:cTn id="14" presetID="10" presetClass="entr" presetSubtype="0" fill="hold" nodeType="withEffect">
                                  <p:stCondLst>
                                    <p:cond delay="0"/>
                                  </p:stCondLst>
                                  <p:childTnLst>
                                    <p:set>
                                      <p:cBhvr>
                                        <p:cTn id="15" dur="1" fill="hold">
                                          <p:stCondLst>
                                            <p:cond delay="0"/>
                                          </p:stCondLst>
                                        </p:cTn>
                                        <p:tgtEl>
                                          <p:spTgt spid="481"/>
                                        </p:tgtEl>
                                        <p:attrNameLst>
                                          <p:attrName>style.visibility</p:attrName>
                                        </p:attrNameLst>
                                      </p:cBhvr>
                                      <p:to>
                                        <p:strVal val="visible"/>
                                      </p:to>
                                    </p:set>
                                    <p:animEffect transition="in" filter="fade">
                                      <p:cBhvr>
                                        <p:cTn id="16" dur="1000"/>
                                        <p:tgtEl>
                                          <p:spTgt spid="481"/>
                                        </p:tgtEl>
                                      </p:cBhvr>
                                    </p:animEffect>
                                  </p:childTnLst>
                                </p:cTn>
                              </p:par>
                              <p:par>
                                <p:cTn id="17" presetID="10" presetClass="entr" presetSubtype="0" fill="hold" nodeType="withEffect">
                                  <p:stCondLst>
                                    <p:cond delay="0"/>
                                  </p:stCondLst>
                                  <p:childTnLst>
                                    <p:set>
                                      <p:cBhvr>
                                        <p:cTn id="18" dur="1" fill="hold">
                                          <p:stCondLst>
                                            <p:cond delay="0"/>
                                          </p:stCondLst>
                                        </p:cTn>
                                        <p:tgtEl>
                                          <p:spTgt spid="482"/>
                                        </p:tgtEl>
                                        <p:attrNameLst>
                                          <p:attrName>style.visibility</p:attrName>
                                        </p:attrNameLst>
                                      </p:cBhvr>
                                      <p:to>
                                        <p:strVal val="visible"/>
                                      </p:to>
                                    </p:set>
                                    <p:animEffect transition="in" filter="fade">
                                      <p:cBhvr>
                                        <p:cTn id="19" dur="1000"/>
                                        <p:tgtEl>
                                          <p:spTgt spid="482"/>
                                        </p:tgtEl>
                                      </p:cBhvr>
                                    </p:animEffect>
                                  </p:childTnLst>
                                </p:cTn>
                              </p:par>
                              <p:par>
                                <p:cTn id="20" presetID="10" presetClass="entr" presetSubtype="0" fill="hold" nodeType="withEffect">
                                  <p:stCondLst>
                                    <p:cond delay="0"/>
                                  </p:stCondLst>
                                  <p:childTnLst>
                                    <p:set>
                                      <p:cBhvr>
                                        <p:cTn id="21" dur="1" fill="hold">
                                          <p:stCondLst>
                                            <p:cond delay="0"/>
                                          </p:stCondLst>
                                        </p:cTn>
                                        <p:tgtEl>
                                          <p:spTgt spid="483"/>
                                        </p:tgtEl>
                                        <p:attrNameLst>
                                          <p:attrName>style.visibility</p:attrName>
                                        </p:attrNameLst>
                                      </p:cBhvr>
                                      <p:to>
                                        <p:strVal val="visible"/>
                                      </p:to>
                                    </p:set>
                                    <p:animEffect transition="in" filter="fade">
                                      <p:cBhvr>
                                        <p:cTn id="22" dur="1000"/>
                                        <p:tgtEl>
                                          <p:spTgt spid="483"/>
                                        </p:tgtEl>
                                      </p:cBhvr>
                                    </p:animEffect>
                                  </p:childTnLst>
                                </p:cTn>
                              </p:par>
                              <p:par>
                                <p:cTn id="23" presetID="10" presetClass="entr" presetSubtype="0" fill="hold" nodeType="withEffect">
                                  <p:stCondLst>
                                    <p:cond delay="0"/>
                                  </p:stCondLst>
                                  <p:childTnLst>
                                    <p:set>
                                      <p:cBhvr>
                                        <p:cTn id="24" dur="1" fill="hold">
                                          <p:stCondLst>
                                            <p:cond delay="0"/>
                                          </p:stCondLst>
                                        </p:cTn>
                                        <p:tgtEl>
                                          <p:spTgt spid="484"/>
                                        </p:tgtEl>
                                        <p:attrNameLst>
                                          <p:attrName>style.visibility</p:attrName>
                                        </p:attrNameLst>
                                      </p:cBhvr>
                                      <p:to>
                                        <p:strVal val="visible"/>
                                      </p:to>
                                    </p:set>
                                    <p:animEffect transition="in" filter="fade">
                                      <p:cBhvr>
                                        <p:cTn id="25" dur="1000"/>
                                        <p:tgtEl>
                                          <p:spTgt spid="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68"/>
          <p:cNvSpPr txBox="1"/>
          <p:nvPr/>
        </p:nvSpPr>
        <p:spPr>
          <a:xfrm>
            <a:off x="1991250" y="1411182"/>
            <a:ext cx="5161500" cy="562200"/>
          </a:xfrm>
          <a:prstGeom prst="rect">
            <a:avLst/>
          </a:prstGeom>
          <a:noFill/>
          <a:ln>
            <a:noFill/>
          </a:ln>
          <a:effectLst>
            <a:outerShdw blurRad="127000" dist="76199" dir="2700000" rotWithShape="0">
              <a:srgbClr val="D5EDF4">
                <a:alpha val="74509"/>
              </a:srgbClr>
            </a:outerShdw>
          </a:effectLst>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9213B"/>
              </a:buClr>
              <a:buSzPts val="4900"/>
              <a:buFont typeface="Helvetica Neue"/>
              <a:buNone/>
            </a:pPr>
            <a:r>
              <a:rPr lang="en" sz="3200" b="0" i="0" u="none" strike="noStrike" cap="none">
                <a:solidFill>
                  <a:srgbClr val="1A4C99"/>
                </a:solidFill>
                <a:latin typeface="Arial"/>
                <a:ea typeface="Arial"/>
                <a:cs typeface="Arial"/>
                <a:sym typeface="Arial"/>
              </a:rPr>
              <a:t>Uno a uno</a:t>
            </a:r>
            <a:endParaRPr sz="3200" b="0" i="0" u="none" strike="noStrike" cap="none">
              <a:solidFill>
                <a:srgbClr val="1A4C99"/>
              </a:solidFill>
              <a:latin typeface="Arial"/>
              <a:ea typeface="Arial"/>
              <a:cs typeface="Arial"/>
              <a:sym typeface="Arial"/>
            </a:endParaRPr>
          </a:p>
        </p:txBody>
      </p:sp>
      <p:sp>
        <p:nvSpPr>
          <p:cNvPr id="543" name="Google Shape;543;p68"/>
          <p:cNvSpPr txBox="1"/>
          <p:nvPr/>
        </p:nvSpPr>
        <p:spPr>
          <a:xfrm>
            <a:off x="1991249" y="2314412"/>
            <a:ext cx="5161500" cy="562200"/>
          </a:xfrm>
          <a:prstGeom prst="rect">
            <a:avLst/>
          </a:prstGeom>
          <a:noFill/>
          <a:ln>
            <a:noFill/>
          </a:ln>
          <a:effectLst>
            <a:outerShdw blurRad="127000" dist="76199" dir="2700000" rotWithShape="0">
              <a:srgbClr val="D5EDF4">
                <a:alpha val="74509"/>
              </a:srgbClr>
            </a:outerShdw>
          </a:effectLst>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9213B"/>
              </a:buClr>
              <a:buSzPts val="4900"/>
              <a:buFont typeface="Helvetica Neue"/>
              <a:buNone/>
            </a:pPr>
            <a:r>
              <a:rPr lang="en" sz="3200" b="0" i="0" u="none" strike="noStrike" cap="none">
                <a:solidFill>
                  <a:schemeClr val="dk1"/>
                </a:solidFill>
                <a:latin typeface="Arial"/>
                <a:ea typeface="Arial"/>
                <a:cs typeface="Arial"/>
                <a:sym typeface="Arial"/>
              </a:rPr>
              <a:t>Reuniones en casa</a:t>
            </a:r>
            <a:endParaRPr sz="3200" b="0" i="0" u="none" strike="noStrike" cap="none">
              <a:solidFill>
                <a:schemeClr val="dk1"/>
              </a:solidFill>
              <a:latin typeface="Arial"/>
              <a:ea typeface="Arial"/>
              <a:cs typeface="Arial"/>
              <a:sym typeface="Arial"/>
            </a:endParaRPr>
          </a:p>
        </p:txBody>
      </p:sp>
      <p:sp>
        <p:nvSpPr>
          <p:cNvPr id="544" name="Google Shape;544;p68"/>
          <p:cNvSpPr txBox="1"/>
          <p:nvPr/>
        </p:nvSpPr>
        <p:spPr>
          <a:xfrm>
            <a:off x="1991249" y="4061967"/>
            <a:ext cx="6347100" cy="562200"/>
          </a:xfrm>
          <a:prstGeom prst="rect">
            <a:avLst/>
          </a:prstGeom>
          <a:noFill/>
          <a:ln>
            <a:noFill/>
          </a:ln>
          <a:effectLst>
            <a:outerShdw blurRad="127000" dist="76199" dir="2700000" rotWithShape="0">
              <a:srgbClr val="D5EDF4">
                <a:alpha val="74509"/>
              </a:srgbClr>
            </a:outerShdw>
          </a:effectLst>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9213B"/>
              </a:buClr>
              <a:buSzPts val="4900"/>
              <a:buFont typeface="Helvetica Neue"/>
              <a:buNone/>
            </a:pPr>
            <a:r>
              <a:rPr lang="en" sz="3200" b="0" i="0" u="none" strike="noStrike" cap="none">
                <a:solidFill>
                  <a:schemeClr val="dk1"/>
                </a:solidFill>
                <a:latin typeface="Arial"/>
                <a:ea typeface="Arial"/>
                <a:cs typeface="Arial"/>
                <a:sym typeface="Arial"/>
              </a:rPr>
              <a:t>Reuniones de equipo</a:t>
            </a:r>
            <a:endParaRPr sz="3200" b="0" i="0" u="none" strike="noStrike" cap="none">
              <a:solidFill>
                <a:schemeClr val="dk1"/>
              </a:solidFill>
              <a:latin typeface="Arial"/>
              <a:ea typeface="Arial"/>
              <a:cs typeface="Arial"/>
              <a:sym typeface="Arial"/>
            </a:endParaRPr>
          </a:p>
        </p:txBody>
      </p:sp>
      <p:sp>
        <p:nvSpPr>
          <p:cNvPr id="545" name="Google Shape;545;p68"/>
          <p:cNvSpPr txBox="1"/>
          <p:nvPr/>
        </p:nvSpPr>
        <p:spPr>
          <a:xfrm>
            <a:off x="1991249" y="3188192"/>
            <a:ext cx="7303200" cy="562200"/>
          </a:xfrm>
          <a:prstGeom prst="rect">
            <a:avLst/>
          </a:prstGeom>
          <a:noFill/>
          <a:ln>
            <a:noFill/>
          </a:ln>
          <a:effectLst>
            <a:outerShdw blurRad="127000" dist="76199" dir="2700000" rotWithShape="0">
              <a:srgbClr val="D5EDF4">
                <a:alpha val="74509"/>
              </a:srgbClr>
            </a:outerShdw>
          </a:effectLst>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9213B"/>
              </a:buClr>
              <a:buSzPts val="4900"/>
              <a:buFont typeface="Helvetica Neue"/>
              <a:buNone/>
            </a:pPr>
            <a:r>
              <a:rPr lang="en" sz="3200" b="0" i="0" u="none" strike="noStrike" cap="none">
                <a:solidFill>
                  <a:schemeClr val="dk1"/>
                </a:solidFill>
                <a:latin typeface="Arial"/>
                <a:ea typeface="Arial"/>
                <a:cs typeface="Arial"/>
                <a:sym typeface="Arial"/>
              </a:rPr>
              <a:t>Reuniones organizacionales</a:t>
            </a:r>
            <a:endParaRPr sz="3200" b="0" i="0" u="none" strike="noStrike" cap="none">
              <a:solidFill>
                <a:schemeClr val="dk1"/>
              </a:solidFill>
              <a:latin typeface="Arial"/>
              <a:ea typeface="Arial"/>
              <a:cs typeface="Arial"/>
              <a:sym typeface="Arial"/>
            </a:endParaRPr>
          </a:p>
        </p:txBody>
      </p:sp>
      <p:sp>
        <p:nvSpPr>
          <p:cNvPr id="546" name="Google Shape;546;p68"/>
          <p:cNvSpPr txBox="1"/>
          <p:nvPr/>
        </p:nvSpPr>
        <p:spPr>
          <a:xfrm>
            <a:off x="842001" y="231975"/>
            <a:ext cx="7662000" cy="649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dirty="0">
                <a:solidFill>
                  <a:srgbClr val="1A4C99"/>
                </a:solidFill>
                <a:latin typeface="Arial"/>
                <a:ea typeface="Arial"/>
                <a:cs typeface="Arial"/>
                <a:sym typeface="Arial"/>
              </a:rPr>
              <a:t>¿Cómo construimos relaciones?</a:t>
            </a:r>
            <a:endParaRPr sz="3600" b="1" i="0" u="none" strike="noStrike" cap="none" dirty="0">
              <a:solidFill>
                <a:srgbClr val="1A4C99"/>
              </a:solidFill>
              <a:latin typeface="Arial"/>
              <a:ea typeface="Arial"/>
              <a:cs typeface="Arial"/>
              <a:sym typeface="Arial"/>
            </a:endParaRPr>
          </a:p>
        </p:txBody>
      </p:sp>
      <p:pic>
        <p:nvPicPr>
          <p:cNvPr id="547" name="Google Shape;547;p68"/>
          <p:cNvPicPr preferRelativeResize="0"/>
          <p:nvPr/>
        </p:nvPicPr>
        <p:blipFill rotWithShape="1">
          <a:blip r:embed="rId3">
            <a:alphaModFix/>
          </a:blip>
          <a:srcRect/>
          <a:stretch/>
        </p:blipFill>
        <p:spPr>
          <a:xfrm>
            <a:off x="1275908" y="1411182"/>
            <a:ext cx="562200" cy="562200"/>
          </a:xfrm>
          <a:prstGeom prst="rect">
            <a:avLst/>
          </a:prstGeom>
          <a:noFill/>
          <a:ln>
            <a:noFill/>
          </a:ln>
        </p:spPr>
      </p:pic>
      <p:pic>
        <p:nvPicPr>
          <p:cNvPr id="548" name="Google Shape;548;p68"/>
          <p:cNvPicPr preferRelativeResize="0"/>
          <p:nvPr/>
        </p:nvPicPr>
        <p:blipFill rotWithShape="1">
          <a:blip r:embed="rId4">
            <a:alphaModFix/>
          </a:blip>
          <a:srcRect/>
          <a:stretch/>
        </p:blipFill>
        <p:spPr>
          <a:xfrm>
            <a:off x="1185755" y="2245573"/>
            <a:ext cx="652353" cy="652353"/>
          </a:xfrm>
          <a:prstGeom prst="rect">
            <a:avLst/>
          </a:prstGeom>
          <a:noFill/>
          <a:ln>
            <a:noFill/>
          </a:ln>
        </p:spPr>
      </p:pic>
      <p:pic>
        <p:nvPicPr>
          <p:cNvPr id="549" name="Google Shape;549;p68"/>
          <p:cNvPicPr preferRelativeResize="0"/>
          <p:nvPr/>
        </p:nvPicPr>
        <p:blipFill rotWithShape="1">
          <a:blip r:embed="rId5">
            <a:alphaModFix/>
          </a:blip>
          <a:srcRect/>
          <a:stretch/>
        </p:blipFill>
        <p:spPr>
          <a:xfrm>
            <a:off x="1269070" y="3188192"/>
            <a:ext cx="566604" cy="566604"/>
          </a:xfrm>
          <a:prstGeom prst="rect">
            <a:avLst/>
          </a:prstGeom>
          <a:noFill/>
          <a:ln>
            <a:noFill/>
          </a:ln>
        </p:spPr>
      </p:pic>
      <p:pic>
        <p:nvPicPr>
          <p:cNvPr id="550" name="Google Shape;550;p68"/>
          <p:cNvPicPr preferRelativeResize="0"/>
          <p:nvPr/>
        </p:nvPicPr>
        <p:blipFill rotWithShape="1">
          <a:blip r:embed="rId6">
            <a:alphaModFix/>
          </a:blip>
          <a:srcRect/>
          <a:stretch/>
        </p:blipFill>
        <p:spPr>
          <a:xfrm>
            <a:off x="1275909" y="4061967"/>
            <a:ext cx="566604" cy="566604"/>
          </a:xfrm>
          <a:prstGeom prst="rect">
            <a:avLst/>
          </a:prstGeom>
          <a:noFill/>
          <a:ln>
            <a:noFill/>
          </a:ln>
        </p:spPr>
      </p:pic>
    </p:spTree>
  </p:cSld>
  <p:clrMapOvr>
    <a:masterClrMapping/>
  </p:clrMapOvr>
  <p:transition spd="slow">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66"/>
          <p:cNvSpPr txBox="1">
            <a:spLocks noGrp="1"/>
          </p:cNvSpPr>
          <p:nvPr>
            <p:ph type="title" idx="4294967295"/>
          </p:nvPr>
        </p:nvSpPr>
        <p:spPr>
          <a:xfrm>
            <a:off x="205377" y="412300"/>
            <a:ext cx="8521700" cy="573087"/>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990"/>
              <a:buNone/>
            </a:pPr>
            <a:r>
              <a:rPr lang="en" sz="3020" b="1" dirty="0">
                <a:solidFill>
                  <a:srgbClr val="1A4C99"/>
                </a:solidFill>
                <a:latin typeface="Arial"/>
                <a:ea typeface="Arial"/>
                <a:cs typeface="Arial"/>
                <a:sym typeface="Arial"/>
              </a:rPr>
              <a:t>Tipos de relaciones</a:t>
            </a:r>
            <a:br>
              <a:rPr lang="en" sz="3020" b="1" dirty="0">
                <a:solidFill>
                  <a:srgbClr val="1A4C99"/>
                </a:solidFill>
                <a:latin typeface="Arial"/>
                <a:ea typeface="Arial"/>
                <a:cs typeface="Arial"/>
                <a:sym typeface="Arial"/>
              </a:rPr>
            </a:br>
            <a:r>
              <a:rPr lang="en" sz="2600" b="1" dirty="0">
                <a:solidFill>
                  <a:srgbClr val="1A4C99"/>
                </a:solidFill>
                <a:latin typeface="Arial"/>
                <a:ea typeface="Arial"/>
                <a:cs typeface="Arial"/>
                <a:sym typeface="Arial"/>
              </a:rPr>
              <a:t>Transaccional 	VS 	Transformadora</a:t>
            </a:r>
            <a:endParaRPr sz="2600" b="1" dirty="0">
              <a:solidFill>
                <a:srgbClr val="1A4C99"/>
              </a:solidFill>
              <a:latin typeface="Arial"/>
              <a:ea typeface="Arial"/>
              <a:cs typeface="Arial"/>
              <a:sym typeface="Arial"/>
            </a:endParaRPr>
          </a:p>
        </p:txBody>
      </p:sp>
      <p:sp>
        <p:nvSpPr>
          <p:cNvPr id="5" name="CuadroTexto 4">
            <a:extLst>
              <a:ext uri="{FF2B5EF4-FFF2-40B4-BE49-F238E27FC236}">
                <a16:creationId xmlns:a16="http://schemas.microsoft.com/office/drawing/2014/main" id="{69B3EE7F-5F88-1A9D-0A0D-F293EC005F7C}"/>
              </a:ext>
            </a:extLst>
          </p:cNvPr>
          <p:cNvSpPr txBox="1"/>
          <p:nvPr/>
        </p:nvSpPr>
        <p:spPr>
          <a:xfrm>
            <a:off x="445498" y="1254910"/>
            <a:ext cx="3333750" cy="1600438"/>
          </a:xfrm>
          <a:prstGeom prst="rect">
            <a:avLst/>
          </a:prstGeom>
          <a:noFill/>
        </p:spPr>
        <p:txBody>
          <a:bodyPr wrap="square">
            <a:spAutoFit/>
          </a:bodyPr>
          <a:lstStyle/>
          <a:p>
            <a:pPr marL="285750" indent="-285750">
              <a:buFont typeface="Arial" panose="020B0604020202020204" pitchFamily="34" charset="0"/>
              <a:buChar char="•"/>
            </a:pPr>
            <a:r>
              <a:rPr lang="es-MX" dirty="0"/>
              <a:t>Una relación basada en el </a:t>
            </a:r>
            <a:r>
              <a:rPr lang="es-MX" b="1" dirty="0"/>
              <a:t>intercambio de favores</a:t>
            </a:r>
            <a:r>
              <a:rPr lang="es-MX" dirty="0"/>
              <a:t>.</a:t>
            </a:r>
          </a:p>
          <a:p>
            <a:pPr marL="285750" indent="-285750">
              <a:buFont typeface="Arial" panose="020B0604020202020204" pitchFamily="34" charset="0"/>
              <a:buChar char="•"/>
            </a:pPr>
            <a:r>
              <a:rPr lang="es-MX" dirty="0"/>
              <a:t>“Yo te sirvo si tú me sirves.”</a:t>
            </a:r>
          </a:p>
          <a:p>
            <a:pPr marL="285750" indent="-285750">
              <a:buFont typeface="Arial" panose="020B0604020202020204" pitchFamily="34" charset="0"/>
              <a:buChar char="•"/>
            </a:pPr>
            <a:r>
              <a:rPr lang="es-MX" dirty="0"/>
              <a:t>Operaciones puntuales sin un propósito común.</a:t>
            </a:r>
          </a:p>
          <a:p>
            <a:pPr marL="285750" indent="-285750">
              <a:buFont typeface="Arial" panose="020B0604020202020204" pitchFamily="34" charset="0"/>
              <a:buChar char="•"/>
            </a:pPr>
            <a:r>
              <a:rPr lang="es-MX" dirty="0"/>
              <a:t>No se construye confianza ni visión compartida.</a:t>
            </a:r>
            <a:endParaRPr lang="es-CO" dirty="0"/>
          </a:p>
        </p:txBody>
      </p:sp>
      <p:sp>
        <p:nvSpPr>
          <p:cNvPr id="7" name="CuadroTexto 6">
            <a:extLst>
              <a:ext uri="{FF2B5EF4-FFF2-40B4-BE49-F238E27FC236}">
                <a16:creationId xmlns:a16="http://schemas.microsoft.com/office/drawing/2014/main" id="{8B601A73-927C-6708-23E5-C7637EDFB780}"/>
              </a:ext>
            </a:extLst>
          </p:cNvPr>
          <p:cNvSpPr txBox="1"/>
          <p:nvPr/>
        </p:nvSpPr>
        <p:spPr>
          <a:xfrm>
            <a:off x="4857749" y="1254910"/>
            <a:ext cx="3971925" cy="1600438"/>
          </a:xfrm>
          <a:prstGeom prst="rect">
            <a:avLst/>
          </a:prstGeom>
          <a:noFill/>
        </p:spPr>
        <p:txBody>
          <a:bodyPr wrap="square">
            <a:spAutoFit/>
          </a:bodyPr>
          <a:lstStyle/>
          <a:p>
            <a:pPr marL="285750" indent="-285750">
              <a:buFont typeface="Arial" panose="020B0604020202020204" pitchFamily="34" charset="0"/>
              <a:buChar char="•"/>
            </a:pPr>
            <a:r>
              <a:rPr lang="es-MX" dirty="0"/>
              <a:t>Una relación basada en </a:t>
            </a:r>
            <a:r>
              <a:rPr lang="es-MX" b="1" dirty="0"/>
              <a:t>sumar esfuerzos</a:t>
            </a:r>
            <a:r>
              <a:rPr lang="es-MX" dirty="0"/>
              <a:t>.</a:t>
            </a:r>
          </a:p>
          <a:p>
            <a:pPr marL="285750" indent="-285750">
              <a:buFont typeface="Arial" panose="020B0604020202020204" pitchFamily="34" charset="0"/>
              <a:buChar char="•"/>
            </a:pPr>
            <a:r>
              <a:rPr lang="es-MX" dirty="0"/>
              <a:t>Nos juntamos para </a:t>
            </a:r>
            <a:r>
              <a:rPr lang="es-MX" b="1" dirty="0"/>
              <a:t>articular, construir y transformar</a:t>
            </a:r>
            <a:r>
              <a:rPr lang="es-MX" dirty="0"/>
              <a:t>.</a:t>
            </a:r>
          </a:p>
          <a:p>
            <a:pPr marL="285750" indent="-285750">
              <a:buFont typeface="Arial" panose="020B0604020202020204" pitchFamily="34" charset="0"/>
              <a:buChar char="•"/>
            </a:pPr>
            <a:r>
              <a:rPr lang="es-MX" dirty="0"/>
              <a:t>Reconocemos los </a:t>
            </a:r>
            <a:r>
              <a:rPr lang="es-MX" b="1" dirty="0"/>
              <a:t>potenciales individuales y colectivos</a:t>
            </a:r>
            <a:r>
              <a:rPr lang="es-MX" dirty="0"/>
              <a:t>.</a:t>
            </a:r>
          </a:p>
          <a:p>
            <a:pPr marL="285750" indent="-285750">
              <a:buFont typeface="Arial" panose="020B0604020202020204" pitchFamily="34" charset="0"/>
              <a:buChar char="•"/>
            </a:pPr>
            <a:r>
              <a:rPr lang="es-MX" dirty="0"/>
              <a:t>Creamos confianza y visión compartida a largo plazo.</a:t>
            </a:r>
            <a:endParaRPr lang="es-CO" dirty="0"/>
          </a:p>
        </p:txBody>
      </p:sp>
      <p:pic>
        <p:nvPicPr>
          <p:cNvPr id="3074" name="Picture 2" descr="La transformación en las relaciones puede cambiar el mundo">
            <a:extLst>
              <a:ext uri="{FF2B5EF4-FFF2-40B4-BE49-F238E27FC236}">
                <a16:creationId xmlns:a16="http://schemas.microsoft.com/office/drawing/2014/main" id="{DA030661-FC75-B2C8-472D-CD11886C4D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0174" y="3032605"/>
            <a:ext cx="3762376" cy="211089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ntercambio, transacción y relación | Marketing Educativo">
            <a:extLst>
              <a:ext uri="{FF2B5EF4-FFF2-40B4-BE49-F238E27FC236}">
                <a16:creationId xmlns:a16="http://schemas.microsoft.com/office/drawing/2014/main" id="{E550960B-E345-2A03-7E4E-7BBB830A83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325" y="3333205"/>
            <a:ext cx="4127448" cy="12770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67"/>
          <p:cNvSpPr txBox="1"/>
          <p:nvPr/>
        </p:nvSpPr>
        <p:spPr>
          <a:xfrm>
            <a:off x="408075" y="124167"/>
            <a:ext cx="8459700" cy="78320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r>
              <a:rPr lang="en" sz="2700" b="1" dirty="0">
                <a:solidFill>
                  <a:srgbClr val="1A4C99"/>
                </a:solidFill>
              </a:rPr>
              <a:t>E</a:t>
            </a:r>
            <a:r>
              <a:rPr lang="en" sz="2700" b="1" i="0" u="none" strike="noStrike" cap="none" dirty="0">
                <a:solidFill>
                  <a:srgbClr val="1A4C99"/>
                </a:solidFill>
                <a:latin typeface="Arial"/>
                <a:ea typeface="Arial"/>
                <a:cs typeface="Arial"/>
                <a:sym typeface="Arial"/>
              </a:rPr>
              <a:t>lementos de una relación transformadora</a:t>
            </a:r>
            <a:endParaRPr sz="2700" b="1" i="0" u="none" strike="noStrike" cap="none" dirty="0">
              <a:solidFill>
                <a:srgbClr val="1A4C99"/>
              </a:solidFill>
              <a:latin typeface="Arial"/>
              <a:ea typeface="Arial"/>
              <a:cs typeface="Arial"/>
              <a:sym typeface="Arial"/>
            </a:endParaRPr>
          </a:p>
        </p:txBody>
      </p:sp>
      <p:sp>
        <p:nvSpPr>
          <p:cNvPr id="3" name="CuadroTexto 2">
            <a:extLst>
              <a:ext uri="{FF2B5EF4-FFF2-40B4-BE49-F238E27FC236}">
                <a16:creationId xmlns:a16="http://schemas.microsoft.com/office/drawing/2014/main" id="{8F433B04-FE3D-9FE0-C9F3-CA264DC84613}"/>
              </a:ext>
            </a:extLst>
          </p:cNvPr>
          <p:cNvSpPr txBox="1"/>
          <p:nvPr/>
        </p:nvSpPr>
        <p:spPr>
          <a:xfrm>
            <a:off x="1228724" y="840699"/>
            <a:ext cx="7439025" cy="3754874"/>
          </a:xfrm>
          <a:prstGeom prst="rect">
            <a:avLst/>
          </a:prstGeom>
          <a:noFill/>
        </p:spPr>
        <p:txBody>
          <a:bodyPr wrap="square">
            <a:spAutoFit/>
          </a:bodyPr>
          <a:lstStyle/>
          <a:p>
            <a:pPr>
              <a:buFont typeface="Arial" panose="020B0604020202020204" pitchFamily="34" charset="0"/>
              <a:buChar char="•"/>
            </a:pPr>
            <a:r>
              <a:rPr lang="es-MX" b="1" dirty="0"/>
              <a:t>Se basan en valores compartidos</a:t>
            </a:r>
            <a:r>
              <a:rPr lang="es-MX" dirty="0"/>
              <a:t>, descubiertos a través de nuestras historias de vida y decisiones importantes.</a:t>
            </a:r>
          </a:p>
          <a:p>
            <a:pPr>
              <a:buFont typeface="Arial" panose="020B0604020202020204" pitchFamily="34" charset="0"/>
              <a:buChar char="•"/>
            </a:pPr>
            <a:endParaRPr lang="es-MX" b="1" dirty="0"/>
          </a:p>
          <a:p>
            <a:pPr>
              <a:buFont typeface="Arial" panose="020B0604020202020204" pitchFamily="34" charset="0"/>
              <a:buChar char="•"/>
            </a:pPr>
            <a:r>
              <a:rPr lang="es-MX" b="1" dirty="0"/>
              <a:t>Surgen del intercambio de intereses y recursos</a:t>
            </a:r>
            <a:r>
              <a:rPr lang="es-MX" dirty="0"/>
              <a:t>: lo que tú tienes puede responder a lo que yo necesito, y viceversa.</a:t>
            </a:r>
          </a:p>
          <a:p>
            <a:pPr>
              <a:buFont typeface="Arial" panose="020B0604020202020204" pitchFamily="34" charset="0"/>
              <a:buChar char="•"/>
            </a:pPr>
            <a:endParaRPr lang="es-MX" b="1" dirty="0"/>
          </a:p>
          <a:p>
            <a:pPr>
              <a:buFont typeface="Arial" panose="020B0604020202020204" pitchFamily="34" charset="0"/>
              <a:buChar char="•"/>
            </a:pPr>
            <a:r>
              <a:rPr lang="es-MX" b="1" dirty="0"/>
              <a:t>Se construyen desde la diferencia y la conexión</a:t>
            </a:r>
            <a:r>
              <a:rPr lang="es-MX" dirty="0"/>
              <a:t>, no solo desde lo que tenemos en común.</a:t>
            </a:r>
          </a:p>
          <a:p>
            <a:pPr>
              <a:buFont typeface="Arial" panose="020B0604020202020204" pitchFamily="34" charset="0"/>
              <a:buChar char="•"/>
            </a:pPr>
            <a:endParaRPr lang="es-MX" b="1" dirty="0"/>
          </a:p>
          <a:p>
            <a:pPr>
              <a:buFont typeface="Arial" panose="020B0604020202020204" pitchFamily="34" charset="0"/>
              <a:buChar char="•"/>
            </a:pPr>
            <a:r>
              <a:rPr lang="es-MX" b="1" dirty="0"/>
              <a:t>No son transacciones puntuales</a:t>
            </a:r>
            <a:r>
              <a:rPr lang="es-MX" dirty="0"/>
              <a:t>, sino vínculos para el aprendizaje, el crecimiento y la acción a largo plazo.</a:t>
            </a:r>
          </a:p>
          <a:p>
            <a:pPr>
              <a:buFont typeface="Arial" panose="020B0604020202020204" pitchFamily="34" charset="0"/>
              <a:buChar char="•"/>
            </a:pPr>
            <a:endParaRPr lang="es-MX" b="1" dirty="0"/>
          </a:p>
          <a:p>
            <a:pPr>
              <a:buFont typeface="Arial" panose="020B0604020202020204" pitchFamily="34" charset="0"/>
              <a:buChar char="•"/>
            </a:pPr>
            <a:r>
              <a:rPr lang="es-MX" b="1" dirty="0"/>
              <a:t>Requieren compromiso de tiempo</a:t>
            </a:r>
            <a:r>
              <a:rPr lang="es-MX" dirty="0"/>
              <a:t>, lo que les da pasado, presente y futuro: así se construye capital social.</a:t>
            </a:r>
          </a:p>
          <a:p>
            <a:pPr>
              <a:buFont typeface="Arial" panose="020B0604020202020204" pitchFamily="34" charset="0"/>
              <a:buChar char="•"/>
            </a:pPr>
            <a:endParaRPr lang="es-MX" b="1" dirty="0"/>
          </a:p>
          <a:p>
            <a:pPr>
              <a:buFont typeface="Arial" panose="020B0604020202020204" pitchFamily="34" charset="0"/>
              <a:buChar char="•"/>
            </a:pPr>
            <a:r>
              <a:rPr lang="es-MX" b="1" dirty="0"/>
              <a:t>Necesitan cuidado constante</a:t>
            </a:r>
            <a:r>
              <a:rPr lang="es-MX" dirty="0"/>
              <a:t>: bien nutridas, se convierten en fuente de aprendizaje, motivación e inspiración sostenida.</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12">
          <a:extLst>
            <a:ext uri="{FF2B5EF4-FFF2-40B4-BE49-F238E27FC236}">
              <a16:creationId xmlns:a16="http://schemas.microsoft.com/office/drawing/2014/main" id="{B5DC1C74-2A54-DA2D-F6AF-7133F124A415}"/>
            </a:ext>
          </a:extLst>
        </p:cNvPr>
        <p:cNvGrpSpPr/>
        <p:nvPr/>
      </p:nvGrpSpPr>
      <p:grpSpPr>
        <a:xfrm>
          <a:off x="0" y="0"/>
          <a:ext cx="0" cy="0"/>
          <a:chOff x="0" y="0"/>
          <a:chExt cx="0" cy="0"/>
        </a:xfrm>
      </p:grpSpPr>
      <p:sp>
        <p:nvSpPr>
          <p:cNvPr id="614" name="Google Shape;614;p74">
            <a:extLst>
              <a:ext uri="{FF2B5EF4-FFF2-40B4-BE49-F238E27FC236}">
                <a16:creationId xmlns:a16="http://schemas.microsoft.com/office/drawing/2014/main" id="{DE2D97DC-18D3-C53F-EE9C-B1C92C837C16}"/>
              </a:ext>
            </a:extLst>
          </p:cNvPr>
          <p:cNvSpPr txBox="1"/>
          <p:nvPr/>
        </p:nvSpPr>
        <p:spPr>
          <a:xfrm>
            <a:off x="735603" y="76200"/>
            <a:ext cx="7102112" cy="81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s-MX" sz="2800" b="1" i="0" u="none" strike="noStrike" cap="none" dirty="0">
                <a:solidFill>
                  <a:srgbClr val="0D4A92"/>
                </a:solidFill>
                <a:latin typeface="Arial"/>
                <a:ea typeface="Arial"/>
                <a:cs typeface="Arial"/>
                <a:sym typeface="Arial"/>
              </a:rPr>
              <a:t>Organizar la comunidad para convertir sus recursos en poder</a:t>
            </a:r>
            <a:endParaRPr sz="2800" b="1" i="0" u="none" strike="noStrike" cap="none" dirty="0">
              <a:solidFill>
                <a:srgbClr val="0D4A92"/>
              </a:solidFill>
              <a:latin typeface="Arial"/>
              <a:ea typeface="Arial"/>
              <a:cs typeface="Arial"/>
              <a:sym typeface="Arial"/>
            </a:endParaRPr>
          </a:p>
        </p:txBody>
      </p:sp>
      <p:sp>
        <p:nvSpPr>
          <p:cNvPr id="3" name="CuadroTexto 2">
            <a:extLst>
              <a:ext uri="{FF2B5EF4-FFF2-40B4-BE49-F238E27FC236}">
                <a16:creationId xmlns:a16="http://schemas.microsoft.com/office/drawing/2014/main" id="{DB3C7EBA-E78B-BB0B-35E9-BD328654628D}"/>
              </a:ext>
            </a:extLst>
          </p:cNvPr>
          <p:cNvSpPr txBox="1"/>
          <p:nvPr/>
        </p:nvSpPr>
        <p:spPr>
          <a:xfrm>
            <a:off x="400050" y="1006376"/>
            <a:ext cx="8591550" cy="3493264"/>
          </a:xfrm>
          <a:prstGeom prst="rect">
            <a:avLst/>
          </a:prstGeom>
          <a:noFill/>
        </p:spPr>
        <p:txBody>
          <a:bodyPr wrap="square">
            <a:spAutoFit/>
          </a:bodyPr>
          <a:lstStyle/>
          <a:p>
            <a:r>
              <a:rPr lang="es-MX" sz="1300" b="1" dirty="0">
                <a:latin typeface="Aptos"/>
              </a:rPr>
              <a:t>1. Organizar es liderazgo con propósito:</a:t>
            </a:r>
            <a:br>
              <a:rPr lang="es-MX" sz="1300" dirty="0">
                <a:latin typeface="Aptos"/>
              </a:rPr>
            </a:br>
            <a:r>
              <a:rPr lang="es-MX" sz="1300" dirty="0">
                <a:latin typeface="Aptos"/>
              </a:rPr>
              <a:t>Convierte recursos en poder colectivo, a través del reclutamiento, la capacitación y el desarrollo del liderazgo para lograr cambios reales.</a:t>
            </a:r>
          </a:p>
          <a:p>
            <a:endParaRPr lang="es-MX" sz="1300" dirty="0">
              <a:latin typeface="Aptos"/>
            </a:endParaRPr>
          </a:p>
          <a:p>
            <a:r>
              <a:rPr lang="es-MX" sz="1300" b="1" dirty="0">
                <a:latin typeface="Aptos"/>
              </a:rPr>
              <a:t>2. Se organiza desde la comunidad, no desde el problema:</a:t>
            </a:r>
            <a:br>
              <a:rPr lang="es-MX" sz="1300" dirty="0">
                <a:latin typeface="Aptos"/>
              </a:rPr>
            </a:br>
            <a:r>
              <a:rPr lang="es-MX" sz="1300" dirty="0">
                <a:latin typeface="Aptos"/>
              </a:rPr>
              <a:t>El punto de partida no es “¿qué está mal?”, sino “¿quién es mi gente?”. Una comunidad organizada se construye, no aparece sola.</a:t>
            </a:r>
          </a:p>
          <a:p>
            <a:endParaRPr lang="es-MX" sz="1300" dirty="0">
              <a:latin typeface="Aptos"/>
            </a:endParaRPr>
          </a:p>
          <a:p>
            <a:r>
              <a:rPr lang="es-MX" sz="1300" b="1" dirty="0">
                <a:latin typeface="Aptos"/>
              </a:rPr>
              <a:t>3. El poder es relacional:</a:t>
            </a:r>
            <a:br>
              <a:rPr lang="es-MX" sz="1300" dirty="0">
                <a:latin typeface="Aptos"/>
              </a:rPr>
            </a:br>
            <a:r>
              <a:rPr lang="es-MX" sz="1300" dirty="0">
                <a:latin typeface="Aptos"/>
              </a:rPr>
              <a:t>Surge de la interacción entre intereses y recursos. Puede ser </a:t>
            </a:r>
            <a:r>
              <a:rPr lang="es-MX" sz="1300" b="1" dirty="0">
                <a:latin typeface="Aptos"/>
              </a:rPr>
              <a:t>poder con</a:t>
            </a:r>
            <a:r>
              <a:rPr lang="es-MX" sz="1300" dirty="0">
                <a:latin typeface="Aptos"/>
              </a:rPr>
              <a:t> (colaboración) o </a:t>
            </a:r>
            <a:r>
              <a:rPr lang="es-MX" sz="1300" b="1" dirty="0">
                <a:latin typeface="Aptos"/>
              </a:rPr>
              <a:t>poder sobre</a:t>
            </a:r>
            <a:r>
              <a:rPr lang="es-MX" sz="1300" dirty="0">
                <a:latin typeface="Aptos"/>
              </a:rPr>
              <a:t> (dominación).</a:t>
            </a:r>
          </a:p>
          <a:p>
            <a:endParaRPr lang="es-MX" sz="1300" dirty="0">
              <a:latin typeface="Aptos"/>
            </a:endParaRPr>
          </a:p>
          <a:p>
            <a:r>
              <a:rPr lang="es-MX" sz="1300" b="1" dirty="0">
                <a:latin typeface="Aptos"/>
              </a:rPr>
              <a:t>4. Organizar construye autores del cambio:</a:t>
            </a:r>
            <a:br>
              <a:rPr lang="es-MX" sz="1300" dirty="0">
                <a:latin typeface="Aptos"/>
              </a:rPr>
            </a:br>
            <a:r>
              <a:rPr lang="es-MX" sz="1300" dirty="0">
                <a:latin typeface="Aptos"/>
              </a:rPr>
              <a:t>El cambio sostenible lo lideran quienes lo necesitan. El compromiso de cada persona es el primer paso para generar poder real.</a:t>
            </a:r>
          </a:p>
          <a:p>
            <a:endParaRPr lang="es-MX" sz="1300" dirty="0">
              <a:latin typeface="Aptos"/>
            </a:endParaRPr>
          </a:p>
          <a:p>
            <a:r>
              <a:rPr lang="es-MX" sz="1300" b="1" dirty="0">
                <a:latin typeface="Aptos"/>
              </a:rPr>
              <a:t>5. El cambio debe ser específico y visible:</a:t>
            </a:r>
            <a:br>
              <a:rPr lang="es-MX" sz="1300" dirty="0">
                <a:latin typeface="Aptos"/>
              </a:rPr>
            </a:br>
            <a:r>
              <a:rPr lang="es-MX" sz="1300" dirty="0">
                <a:latin typeface="Aptos"/>
              </a:rPr>
              <a:t>Se enfoca en metas concretas, no solo en crear conciencia. El éxito se mide por acciones logradas, no por intenciones.</a:t>
            </a:r>
          </a:p>
        </p:txBody>
      </p:sp>
    </p:spTree>
    <p:extLst>
      <p:ext uri="{BB962C8B-B14F-4D97-AF65-F5344CB8AC3E}">
        <p14:creationId xmlns:p14="http://schemas.microsoft.com/office/powerpoint/2010/main" val="2419773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3">
          <a:extLst>
            <a:ext uri="{FF2B5EF4-FFF2-40B4-BE49-F238E27FC236}">
              <a16:creationId xmlns:a16="http://schemas.microsoft.com/office/drawing/2014/main" id="{B72E2D04-A5D0-50A8-39D9-51B7254A748B}"/>
            </a:ext>
          </a:extLst>
        </p:cNvPr>
        <p:cNvGrpSpPr/>
        <p:nvPr/>
      </p:nvGrpSpPr>
      <p:grpSpPr>
        <a:xfrm>
          <a:off x="0" y="0"/>
          <a:ext cx="0" cy="0"/>
          <a:chOff x="0" y="0"/>
          <a:chExt cx="0" cy="0"/>
        </a:xfrm>
      </p:grpSpPr>
      <p:sp>
        <p:nvSpPr>
          <p:cNvPr id="144" name="Google Shape;144;p32">
            <a:extLst>
              <a:ext uri="{FF2B5EF4-FFF2-40B4-BE49-F238E27FC236}">
                <a16:creationId xmlns:a16="http://schemas.microsoft.com/office/drawing/2014/main" id="{121C7631-606B-8CFC-7C16-88318ED44BBF}"/>
              </a:ext>
            </a:extLst>
          </p:cNvPr>
          <p:cNvSpPr txBox="1"/>
          <p:nvPr/>
        </p:nvSpPr>
        <p:spPr>
          <a:xfrm>
            <a:off x="893174" y="115373"/>
            <a:ext cx="7357651" cy="761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500"/>
              <a:buFont typeface="Questrial"/>
              <a:buNone/>
            </a:pPr>
            <a:r>
              <a:rPr lang="en" sz="4400" b="1" i="0" u="none" strike="noStrike" cap="none" dirty="0">
                <a:solidFill>
                  <a:srgbClr val="1A4C99"/>
                </a:solidFill>
                <a:latin typeface="Arial"/>
                <a:ea typeface="Arial"/>
                <a:cs typeface="Arial"/>
                <a:sym typeface="Arial"/>
              </a:rPr>
              <a:t>Hoja de Ruta Metodológica</a:t>
            </a:r>
            <a:endParaRPr sz="4400" b="1" i="0" u="none" strike="noStrike" cap="none" dirty="0">
              <a:solidFill>
                <a:srgbClr val="1A4C99"/>
              </a:solidFill>
              <a:latin typeface="Arial"/>
              <a:ea typeface="Arial"/>
              <a:cs typeface="Arial"/>
              <a:sym typeface="Arial"/>
            </a:endParaRPr>
          </a:p>
        </p:txBody>
      </p:sp>
      <p:sp>
        <p:nvSpPr>
          <p:cNvPr id="145" name="Google Shape;145;p32">
            <a:extLst>
              <a:ext uri="{FF2B5EF4-FFF2-40B4-BE49-F238E27FC236}">
                <a16:creationId xmlns:a16="http://schemas.microsoft.com/office/drawing/2014/main" id="{38B76254-821D-6E88-B15F-31CE8F6B5955}"/>
              </a:ext>
            </a:extLst>
          </p:cNvPr>
          <p:cNvSpPr txBox="1"/>
          <p:nvPr/>
        </p:nvSpPr>
        <p:spPr>
          <a:xfrm>
            <a:off x="419100" y="816000"/>
            <a:ext cx="8820150" cy="4327500"/>
          </a:xfrm>
          <a:prstGeom prst="rect">
            <a:avLst/>
          </a:prstGeom>
          <a:noFill/>
          <a:ln>
            <a:noFill/>
          </a:ln>
        </p:spPr>
        <p:txBody>
          <a:bodyPr spcFirstLastPara="1" wrap="square" lIns="91425" tIns="91425" rIns="91425" bIns="91425" anchor="t" anchorCtr="0">
            <a:noAutofit/>
          </a:bodyPr>
          <a:lstStyle/>
          <a:p>
            <a:r>
              <a:rPr lang="es-ES" sz="1500" b="1" dirty="0"/>
              <a:t>Cada participante aprenderá las cinco prácticas del proceso de organización social</a:t>
            </a:r>
          </a:p>
          <a:p>
            <a:endParaRPr lang="es-CO" sz="1500" dirty="0"/>
          </a:p>
          <a:p>
            <a:pPr marL="139700" marR="0" lvl="0" algn="l" rtl="0">
              <a:lnSpc>
                <a:spcPct val="100000"/>
              </a:lnSpc>
              <a:spcBef>
                <a:spcPts val="0"/>
              </a:spcBef>
              <a:spcAft>
                <a:spcPts val="0"/>
              </a:spcAft>
              <a:buClr>
                <a:srgbClr val="000000"/>
              </a:buClr>
              <a:buSzPts val="1400"/>
            </a:pPr>
            <a:endParaRPr sz="1500" b="0" i="0" u="none" strike="noStrike" cap="none" dirty="0">
              <a:solidFill>
                <a:srgbClr val="000000"/>
              </a:solidFill>
              <a:latin typeface="Arial"/>
              <a:ea typeface="Arial"/>
              <a:cs typeface="Arial"/>
              <a:sym typeface="Arial"/>
            </a:endParaRPr>
          </a:p>
        </p:txBody>
      </p:sp>
      <p:sp>
        <p:nvSpPr>
          <p:cNvPr id="146" name="Google Shape;146;p32">
            <a:extLst>
              <a:ext uri="{FF2B5EF4-FFF2-40B4-BE49-F238E27FC236}">
                <a16:creationId xmlns:a16="http://schemas.microsoft.com/office/drawing/2014/main" id="{D620256A-0916-4573-2D86-2ACEB2A9230C}"/>
              </a:ext>
            </a:extLst>
          </p:cNvPr>
          <p:cNvSpPr txBox="1"/>
          <p:nvPr/>
        </p:nvSpPr>
        <p:spPr>
          <a:xfrm>
            <a:off x="6794925" y="338800"/>
            <a:ext cx="2371500" cy="4327500"/>
          </a:xfrm>
          <a:prstGeom prst="rect">
            <a:avLst/>
          </a:prstGeom>
          <a:noFill/>
          <a:ln>
            <a:noFill/>
          </a:ln>
        </p:spPr>
        <p:txBody>
          <a:bodyPr spcFirstLastPara="1" wrap="square" lIns="91425" tIns="91425" rIns="91425" bIns="91425" anchor="t" anchorCtr="0">
            <a:noAutofit/>
          </a:bodyPr>
          <a:lstStyle/>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T Serif"/>
              <a:ea typeface="PT Serif"/>
              <a:cs typeface="PT Serif"/>
              <a:sym typeface="PT Serif"/>
            </a:endParaRPr>
          </a:p>
        </p:txBody>
      </p:sp>
      <p:graphicFrame>
        <p:nvGraphicFramePr>
          <p:cNvPr id="4" name="Diagrama 3">
            <a:extLst>
              <a:ext uri="{FF2B5EF4-FFF2-40B4-BE49-F238E27FC236}">
                <a16:creationId xmlns:a16="http://schemas.microsoft.com/office/drawing/2014/main" id="{B2A4FE40-4320-EF05-F06C-58F908CF95EB}"/>
              </a:ext>
            </a:extLst>
          </p:cNvPr>
          <p:cNvGraphicFramePr/>
          <p:nvPr>
            <p:extLst>
              <p:ext uri="{D42A27DB-BD31-4B8C-83A1-F6EECF244321}">
                <p14:modId xmlns:p14="http://schemas.microsoft.com/office/powerpoint/2010/main" val="1117483325"/>
              </p:ext>
            </p:extLst>
          </p:nvPr>
        </p:nvGraphicFramePr>
        <p:xfrm>
          <a:off x="257175" y="1100500"/>
          <a:ext cx="8467725" cy="34568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14509077"/>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75"/>
          <p:cNvSpPr/>
          <p:nvPr/>
        </p:nvSpPr>
        <p:spPr>
          <a:xfrm>
            <a:off x="777725" y="360820"/>
            <a:ext cx="7543200" cy="632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 sz="4200" b="1" i="0" u="none" strike="noStrike" cap="none" dirty="0">
                <a:solidFill>
                  <a:srgbClr val="1A4C99"/>
                </a:solidFill>
                <a:latin typeface="Arial"/>
                <a:ea typeface="Arial"/>
                <a:cs typeface="Arial"/>
                <a:sym typeface="Arial"/>
              </a:rPr>
              <a:t>EL PODER ES RELACIONAL</a:t>
            </a:r>
          </a:p>
          <a:p>
            <a:pPr marL="0" marR="0" lvl="0" indent="0" algn="ctr" rtl="0">
              <a:lnSpc>
                <a:spcPct val="100000"/>
              </a:lnSpc>
              <a:spcBef>
                <a:spcPts val="0"/>
              </a:spcBef>
              <a:spcAft>
                <a:spcPts val="0"/>
              </a:spcAft>
              <a:buClr>
                <a:srgbClr val="000000"/>
              </a:buClr>
              <a:buSzPts val="4400"/>
              <a:buFont typeface="Arial"/>
              <a:buNone/>
            </a:pPr>
            <a:r>
              <a:rPr lang="es-CO" sz="4200" b="1" i="0" u="none" strike="noStrike" cap="none" dirty="0">
                <a:solidFill>
                  <a:srgbClr val="1A4C99"/>
                </a:solidFill>
                <a:latin typeface="Arial"/>
                <a:ea typeface="Arial"/>
                <a:cs typeface="Arial"/>
                <a:sym typeface="Arial"/>
              </a:rPr>
              <a:t>¿Quién mueve a quién?</a:t>
            </a:r>
            <a:endParaRPr sz="4200" b="0" i="0" u="none" strike="noStrike" cap="none" dirty="0">
              <a:solidFill>
                <a:srgbClr val="1A4C99"/>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br>
              <a:rPr lang="en" sz="4200" b="0" i="0" u="none" strike="noStrike" cap="none" dirty="0">
                <a:solidFill>
                  <a:srgbClr val="1A4C99"/>
                </a:solidFill>
                <a:latin typeface="Arial"/>
                <a:ea typeface="Arial"/>
                <a:cs typeface="Arial"/>
                <a:sym typeface="Arial"/>
              </a:rPr>
            </a:br>
            <a:endParaRPr sz="4200" b="0" i="0" u="none" strike="noStrike" cap="none" dirty="0">
              <a:solidFill>
                <a:srgbClr val="1A4C99"/>
              </a:solidFill>
              <a:latin typeface="Arial"/>
              <a:ea typeface="Arial"/>
              <a:cs typeface="Arial"/>
              <a:sym typeface="Arial"/>
            </a:endParaRPr>
          </a:p>
        </p:txBody>
      </p:sp>
      <p:sp>
        <p:nvSpPr>
          <p:cNvPr id="3" name="CuadroTexto 2">
            <a:extLst>
              <a:ext uri="{FF2B5EF4-FFF2-40B4-BE49-F238E27FC236}">
                <a16:creationId xmlns:a16="http://schemas.microsoft.com/office/drawing/2014/main" id="{C1AF6B05-8127-841D-E58B-9CB4104A57D0}"/>
              </a:ext>
            </a:extLst>
          </p:cNvPr>
          <p:cNvSpPr txBox="1"/>
          <p:nvPr/>
        </p:nvSpPr>
        <p:spPr>
          <a:xfrm>
            <a:off x="1057274" y="1962716"/>
            <a:ext cx="6391275" cy="1938992"/>
          </a:xfrm>
          <a:prstGeom prst="rect">
            <a:avLst/>
          </a:prstGeom>
          <a:noFill/>
        </p:spPr>
        <p:txBody>
          <a:bodyPr wrap="square">
            <a:spAutoFit/>
          </a:bodyPr>
          <a:lstStyle/>
          <a:p>
            <a:pPr algn="ctr"/>
            <a:r>
              <a:rPr lang="es-MX" sz="1500" i="1" dirty="0"/>
              <a:t>“En un municipio llega un supermercado. Al principio todo el mundo está feliz: productos baratos, promesa de comprarle a productores locales. Pero con el tiempo, el barrio donde está el supermercado se llena de basura, ruido por las noches, y se afecta la vida cotidiana. La comunidad decide boicotear al supermercado hasta que cambie sus prácticas. Pero para que ese boicot funcione, necesitan que se sumen más actores. Algunos se oponen, otros pueden ser aliados. ¿Cómo logramos moverlos?”</a:t>
            </a:r>
            <a:endParaRPr lang="es-CO" sz="1500" i="1"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18">
          <a:extLst>
            <a:ext uri="{FF2B5EF4-FFF2-40B4-BE49-F238E27FC236}">
              <a16:creationId xmlns:a16="http://schemas.microsoft.com/office/drawing/2014/main" id="{053E3F37-0C34-15DA-B604-E068E521ED92}"/>
            </a:ext>
          </a:extLst>
        </p:cNvPr>
        <p:cNvGrpSpPr/>
        <p:nvPr/>
      </p:nvGrpSpPr>
      <p:grpSpPr>
        <a:xfrm>
          <a:off x="0" y="0"/>
          <a:ext cx="0" cy="0"/>
          <a:chOff x="0" y="0"/>
          <a:chExt cx="0" cy="0"/>
        </a:xfrm>
      </p:grpSpPr>
      <p:sp>
        <p:nvSpPr>
          <p:cNvPr id="619" name="Google Shape;619;p75">
            <a:extLst>
              <a:ext uri="{FF2B5EF4-FFF2-40B4-BE49-F238E27FC236}">
                <a16:creationId xmlns:a16="http://schemas.microsoft.com/office/drawing/2014/main" id="{03CC0C4D-2064-EDFB-E0F8-56A9EE99587B}"/>
              </a:ext>
            </a:extLst>
          </p:cNvPr>
          <p:cNvSpPr/>
          <p:nvPr/>
        </p:nvSpPr>
        <p:spPr>
          <a:xfrm>
            <a:off x="777725" y="360820"/>
            <a:ext cx="7543200" cy="632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 sz="4200" b="1" i="0" u="none" strike="noStrike" cap="none" dirty="0">
                <a:solidFill>
                  <a:srgbClr val="1A4C99"/>
                </a:solidFill>
                <a:latin typeface="Arial"/>
                <a:ea typeface="Arial"/>
                <a:cs typeface="Arial"/>
                <a:sym typeface="Arial"/>
              </a:rPr>
              <a:t>EL PODER ES RELACIONAL</a:t>
            </a:r>
          </a:p>
          <a:p>
            <a:pPr marL="0" marR="0" lvl="0" indent="0" algn="ctr" rtl="0">
              <a:lnSpc>
                <a:spcPct val="100000"/>
              </a:lnSpc>
              <a:spcBef>
                <a:spcPts val="0"/>
              </a:spcBef>
              <a:spcAft>
                <a:spcPts val="0"/>
              </a:spcAft>
              <a:buClr>
                <a:srgbClr val="000000"/>
              </a:buClr>
              <a:buSzPts val="4400"/>
              <a:buFont typeface="Arial"/>
              <a:buNone/>
            </a:pPr>
            <a:br>
              <a:rPr lang="en" sz="4200" b="0" i="0" u="none" strike="noStrike" cap="none" dirty="0">
                <a:solidFill>
                  <a:srgbClr val="1A4C99"/>
                </a:solidFill>
                <a:latin typeface="Arial"/>
                <a:ea typeface="Arial"/>
                <a:cs typeface="Arial"/>
                <a:sym typeface="Arial"/>
              </a:rPr>
            </a:br>
            <a:endParaRPr sz="4200" b="0" i="0" u="none" strike="noStrike" cap="none" dirty="0">
              <a:solidFill>
                <a:srgbClr val="1A4C99"/>
              </a:solidFill>
              <a:latin typeface="Arial"/>
              <a:ea typeface="Arial"/>
              <a:cs typeface="Arial"/>
              <a:sym typeface="Arial"/>
            </a:endParaRPr>
          </a:p>
        </p:txBody>
      </p:sp>
      <p:graphicFrame>
        <p:nvGraphicFramePr>
          <p:cNvPr id="2" name="Tabla 1">
            <a:extLst>
              <a:ext uri="{FF2B5EF4-FFF2-40B4-BE49-F238E27FC236}">
                <a16:creationId xmlns:a16="http://schemas.microsoft.com/office/drawing/2014/main" id="{5CBDD01B-21AA-F887-9FB8-765F4B8A60C7}"/>
              </a:ext>
            </a:extLst>
          </p:cNvPr>
          <p:cNvGraphicFramePr>
            <a:graphicFrameLocks noGrp="1"/>
          </p:cNvGraphicFramePr>
          <p:nvPr>
            <p:extLst>
              <p:ext uri="{D42A27DB-BD31-4B8C-83A1-F6EECF244321}">
                <p14:modId xmlns:p14="http://schemas.microsoft.com/office/powerpoint/2010/main" val="4229122839"/>
              </p:ext>
            </p:extLst>
          </p:nvPr>
        </p:nvGraphicFramePr>
        <p:xfrm>
          <a:off x="679768" y="1352550"/>
          <a:ext cx="7536813" cy="3256536"/>
        </p:xfrm>
        <a:graphic>
          <a:graphicData uri="http://schemas.openxmlformats.org/drawingml/2006/table">
            <a:tbl>
              <a:tblPr/>
              <a:tblGrid>
                <a:gridCol w="2512271">
                  <a:extLst>
                    <a:ext uri="{9D8B030D-6E8A-4147-A177-3AD203B41FA5}">
                      <a16:colId xmlns:a16="http://schemas.microsoft.com/office/drawing/2014/main" val="3628178747"/>
                    </a:ext>
                  </a:extLst>
                </a:gridCol>
                <a:gridCol w="2512271">
                  <a:extLst>
                    <a:ext uri="{9D8B030D-6E8A-4147-A177-3AD203B41FA5}">
                      <a16:colId xmlns:a16="http://schemas.microsoft.com/office/drawing/2014/main" val="188073711"/>
                    </a:ext>
                  </a:extLst>
                </a:gridCol>
                <a:gridCol w="2512271">
                  <a:extLst>
                    <a:ext uri="{9D8B030D-6E8A-4147-A177-3AD203B41FA5}">
                      <a16:colId xmlns:a16="http://schemas.microsoft.com/office/drawing/2014/main" val="1070421544"/>
                    </a:ext>
                  </a:extLst>
                </a:gridCol>
              </a:tblGrid>
              <a:tr h="203967">
                <a:tc>
                  <a:txBody>
                    <a:bodyPr/>
                    <a:lstStyle/>
                    <a:p>
                      <a:r>
                        <a:rPr lang="es-CO" sz="1300" b="1" dirty="0"/>
                        <a:t>Actor</a:t>
                      </a:r>
                    </a:p>
                  </a:txBody>
                  <a:tcPr marL="87383" marR="87383" marT="43692" marB="43692" anchor="ctr">
                    <a:lnL>
                      <a:noFill/>
                    </a:lnL>
                    <a:lnR>
                      <a:noFill/>
                    </a:lnR>
                    <a:lnT>
                      <a:noFill/>
                    </a:lnT>
                    <a:lnB>
                      <a:noFill/>
                    </a:lnB>
                    <a:noFill/>
                  </a:tcPr>
                </a:tc>
                <a:tc>
                  <a:txBody>
                    <a:bodyPr/>
                    <a:lstStyle/>
                    <a:p>
                      <a:r>
                        <a:rPr lang="es-CO" sz="1300" b="1" dirty="0"/>
                        <a:t>Recursos que tiene</a:t>
                      </a:r>
                    </a:p>
                  </a:txBody>
                  <a:tcPr marL="87383" marR="87383" marT="43692" marB="43692" anchor="ctr">
                    <a:lnL>
                      <a:noFill/>
                    </a:lnL>
                    <a:lnR>
                      <a:noFill/>
                    </a:lnR>
                    <a:lnT>
                      <a:noFill/>
                    </a:lnT>
                    <a:lnB>
                      <a:noFill/>
                    </a:lnB>
                    <a:noFill/>
                  </a:tcPr>
                </a:tc>
                <a:tc>
                  <a:txBody>
                    <a:bodyPr/>
                    <a:lstStyle/>
                    <a:p>
                      <a:r>
                        <a:rPr lang="es-CO" sz="1300" b="1" dirty="0"/>
                        <a:t>Intereses principales</a:t>
                      </a:r>
                    </a:p>
                  </a:txBody>
                  <a:tcPr marL="87383" marR="87383" marT="43692" marB="43692" anchor="ctr">
                    <a:lnL>
                      <a:noFill/>
                    </a:lnL>
                    <a:lnR>
                      <a:noFill/>
                    </a:lnR>
                    <a:lnT>
                      <a:noFill/>
                    </a:lnT>
                    <a:lnB>
                      <a:noFill/>
                    </a:lnB>
                    <a:noFill/>
                  </a:tcPr>
                </a:tc>
                <a:extLst>
                  <a:ext uri="{0D108BD9-81ED-4DB2-BD59-A6C34878D82A}">
                    <a16:rowId xmlns:a16="http://schemas.microsoft.com/office/drawing/2014/main" val="3463495379"/>
                  </a:ext>
                </a:extLst>
              </a:tr>
              <a:tr h="495172">
                <a:tc>
                  <a:txBody>
                    <a:bodyPr/>
                    <a:lstStyle/>
                    <a:p>
                      <a:r>
                        <a:rPr lang="es-CO" sz="1300" b="1"/>
                        <a:t>Vecinos del barrio</a:t>
                      </a:r>
                      <a:endParaRPr lang="es-CO" sz="1300"/>
                    </a:p>
                  </a:txBody>
                  <a:tcPr marL="87383" marR="87383" marT="43692" marB="43692" anchor="ctr">
                    <a:lnL>
                      <a:noFill/>
                    </a:lnL>
                    <a:lnR>
                      <a:noFill/>
                    </a:lnR>
                    <a:lnT>
                      <a:noFill/>
                    </a:lnT>
                    <a:lnB>
                      <a:noFill/>
                    </a:lnB>
                    <a:noFill/>
                  </a:tcPr>
                </a:tc>
                <a:tc>
                  <a:txBody>
                    <a:bodyPr/>
                    <a:lstStyle/>
                    <a:p>
                      <a:endParaRPr lang="es-MX" sz="1300" dirty="0"/>
                    </a:p>
                  </a:txBody>
                  <a:tcPr marL="87383" marR="87383" marT="43692" marB="43692" anchor="ctr">
                    <a:lnL>
                      <a:noFill/>
                    </a:lnL>
                    <a:lnR>
                      <a:noFill/>
                    </a:lnR>
                    <a:lnT>
                      <a:noFill/>
                    </a:lnT>
                    <a:lnB>
                      <a:noFill/>
                    </a:lnB>
                    <a:noFill/>
                  </a:tcPr>
                </a:tc>
                <a:tc>
                  <a:txBody>
                    <a:bodyPr/>
                    <a:lstStyle/>
                    <a:p>
                      <a:endParaRPr lang="es-MX" sz="1300" dirty="0"/>
                    </a:p>
                  </a:txBody>
                  <a:tcPr marL="87383" marR="87383" marT="43692" marB="43692" anchor="ctr">
                    <a:lnL>
                      <a:noFill/>
                    </a:lnL>
                    <a:lnR>
                      <a:noFill/>
                    </a:lnR>
                    <a:lnT>
                      <a:noFill/>
                    </a:lnT>
                    <a:lnB>
                      <a:noFill/>
                    </a:lnB>
                    <a:noFill/>
                  </a:tcPr>
                </a:tc>
                <a:extLst>
                  <a:ext uri="{0D108BD9-81ED-4DB2-BD59-A6C34878D82A}">
                    <a16:rowId xmlns:a16="http://schemas.microsoft.com/office/drawing/2014/main" val="2193309499"/>
                  </a:ext>
                </a:extLst>
              </a:tr>
              <a:tr h="495172">
                <a:tc>
                  <a:txBody>
                    <a:bodyPr/>
                    <a:lstStyle/>
                    <a:p>
                      <a:r>
                        <a:rPr lang="es-CO" sz="1300" b="1"/>
                        <a:t>Alcaldía</a:t>
                      </a:r>
                      <a:endParaRPr lang="es-CO" sz="1300"/>
                    </a:p>
                  </a:txBody>
                  <a:tcPr marL="87383" marR="87383" marT="43692" marB="43692" anchor="ctr">
                    <a:lnL>
                      <a:noFill/>
                    </a:lnL>
                    <a:lnR>
                      <a:noFill/>
                    </a:lnR>
                    <a:lnT>
                      <a:noFill/>
                    </a:lnT>
                    <a:lnB>
                      <a:noFill/>
                    </a:lnB>
                    <a:noFill/>
                  </a:tcPr>
                </a:tc>
                <a:tc>
                  <a:txBody>
                    <a:bodyPr/>
                    <a:lstStyle/>
                    <a:p>
                      <a:endParaRPr lang="es-CO" sz="1300"/>
                    </a:p>
                  </a:txBody>
                  <a:tcPr marL="87383" marR="87383" marT="43692" marB="43692" anchor="ctr">
                    <a:lnL>
                      <a:noFill/>
                    </a:lnL>
                    <a:lnR>
                      <a:noFill/>
                    </a:lnR>
                    <a:lnT>
                      <a:noFill/>
                    </a:lnT>
                    <a:lnB>
                      <a:noFill/>
                    </a:lnB>
                    <a:noFill/>
                  </a:tcPr>
                </a:tc>
                <a:tc>
                  <a:txBody>
                    <a:bodyPr/>
                    <a:lstStyle/>
                    <a:p>
                      <a:endParaRPr lang="es-MX" sz="1300" dirty="0"/>
                    </a:p>
                  </a:txBody>
                  <a:tcPr marL="87383" marR="87383" marT="43692" marB="43692" anchor="ctr">
                    <a:lnL>
                      <a:noFill/>
                    </a:lnL>
                    <a:lnR>
                      <a:noFill/>
                    </a:lnR>
                    <a:lnT>
                      <a:noFill/>
                    </a:lnT>
                    <a:lnB>
                      <a:noFill/>
                    </a:lnB>
                    <a:noFill/>
                  </a:tcPr>
                </a:tc>
                <a:extLst>
                  <a:ext uri="{0D108BD9-81ED-4DB2-BD59-A6C34878D82A}">
                    <a16:rowId xmlns:a16="http://schemas.microsoft.com/office/drawing/2014/main" val="3725438622"/>
                  </a:ext>
                </a:extLst>
              </a:tr>
              <a:tr h="495172">
                <a:tc>
                  <a:txBody>
                    <a:bodyPr/>
                    <a:lstStyle/>
                    <a:p>
                      <a:r>
                        <a:rPr lang="es-CO" sz="1300" b="1"/>
                        <a:t>Productores locales</a:t>
                      </a:r>
                      <a:endParaRPr lang="es-CO" sz="1300"/>
                    </a:p>
                  </a:txBody>
                  <a:tcPr marL="87383" marR="87383" marT="43692" marB="43692" anchor="ctr">
                    <a:lnL>
                      <a:noFill/>
                    </a:lnL>
                    <a:lnR>
                      <a:noFill/>
                    </a:lnR>
                    <a:lnT>
                      <a:noFill/>
                    </a:lnT>
                    <a:lnB>
                      <a:noFill/>
                    </a:lnB>
                    <a:noFill/>
                  </a:tcPr>
                </a:tc>
                <a:tc>
                  <a:txBody>
                    <a:bodyPr/>
                    <a:lstStyle/>
                    <a:p>
                      <a:endParaRPr lang="es-CO" sz="1300"/>
                    </a:p>
                  </a:txBody>
                  <a:tcPr marL="87383" marR="87383" marT="43692" marB="43692" anchor="ctr">
                    <a:lnL>
                      <a:noFill/>
                    </a:lnL>
                    <a:lnR>
                      <a:noFill/>
                    </a:lnR>
                    <a:lnT>
                      <a:noFill/>
                    </a:lnT>
                    <a:lnB>
                      <a:noFill/>
                    </a:lnB>
                    <a:noFill/>
                  </a:tcPr>
                </a:tc>
                <a:tc>
                  <a:txBody>
                    <a:bodyPr/>
                    <a:lstStyle/>
                    <a:p>
                      <a:endParaRPr lang="es-MX" sz="1300" dirty="0"/>
                    </a:p>
                  </a:txBody>
                  <a:tcPr marL="87383" marR="87383" marT="43692" marB="43692" anchor="ctr">
                    <a:lnL>
                      <a:noFill/>
                    </a:lnL>
                    <a:lnR>
                      <a:noFill/>
                    </a:lnR>
                    <a:lnT>
                      <a:noFill/>
                    </a:lnT>
                    <a:lnB>
                      <a:noFill/>
                    </a:lnB>
                    <a:noFill/>
                  </a:tcPr>
                </a:tc>
                <a:extLst>
                  <a:ext uri="{0D108BD9-81ED-4DB2-BD59-A6C34878D82A}">
                    <a16:rowId xmlns:a16="http://schemas.microsoft.com/office/drawing/2014/main" val="3701833281"/>
                  </a:ext>
                </a:extLst>
              </a:tr>
              <a:tr h="495172">
                <a:tc>
                  <a:txBody>
                    <a:bodyPr/>
                    <a:lstStyle/>
                    <a:p>
                      <a:r>
                        <a:rPr lang="es-CO" sz="1300" b="1"/>
                        <a:t>Prensa local</a:t>
                      </a:r>
                      <a:endParaRPr lang="es-CO" sz="1300"/>
                    </a:p>
                  </a:txBody>
                  <a:tcPr marL="87383" marR="87383" marT="43692" marB="43692" anchor="ctr">
                    <a:lnL>
                      <a:noFill/>
                    </a:lnL>
                    <a:lnR>
                      <a:noFill/>
                    </a:lnR>
                    <a:lnT>
                      <a:noFill/>
                    </a:lnT>
                    <a:lnB>
                      <a:noFill/>
                    </a:lnB>
                    <a:noFill/>
                  </a:tcPr>
                </a:tc>
                <a:tc>
                  <a:txBody>
                    <a:bodyPr/>
                    <a:lstStyle/>
                    <a:p>
                      <a:endParaRPr lang="es-MX" sz="1300"/>
                    </a:p>
                  </a:txBody>
                  <a:tcPr marL="87383" marR="87383" marT="43692" marB="43692" anchor="ctr">
                    <a:lnL>
                      <a:noFill/>
                    </a:lnL>
                    <a:lnR>
                      <a:noFill/>
                    </a:lnR>
                    <a:lnT>
                      <a:noFill/>
                    </a:lnT>
                    <a:lnB>
                      <a:noFill/>
                    </a:lnB>
                    <a:noFill/>
                  </a:tcPr>
                </a:tc>
                <a:tc>
                  <a:txBody>
                    <a:bodyPr/>
                    <a:lstStyle/>
                    <a:p>
                      <a:endParaRPr lang="es-MX" sz="1300" dirty="0"/>
                    </a:p>
                  </a:txBody>
                  <a:tcPr marL="87383" marR="87383" marT="43692" marB="43692" anchor="ctr">
                    <a:lnL>
                      <a:noFill/>
                    </a:lnL>
                    <a:lnR>
                      <a:noFill/>
                    </a:lnR>
                    <a:lnT>
                      <a:noFill/>
                    </a:lnT>
                    <a:lnB>
                      <a:noFill/>
                    </a:lnB>
                    <a:noFill/>
                  </a:tcPr>
                </a:tc>
                <a:extLst>
                  <a:ext uri="{0D108BD9-81ED-4DB2-BD59-A6C34878D82A}">
                    <a16:rowId xmlns:a16="http://schemas.microsoft.com/office/drawing/2014/main" val="3089756562"/>
                  </a:ext>
                </a:extLst>
              </a:tr>
              <a:tr h="495172">
                <a:tc>
                  <a:txBody>
                    <a:bodyPr/>
                    <a:lstStyle/>
                    <a:p>
                      <a:r>
                        <a:rPr lang="es-CO" sz="1300" b="1"/>
                        <a:t>Otros comercios pequeños</a:t>
                      </a:r>
                      <a:endParaRPr lang="es-CO" sz="1300"/>
                    </a:p>
                  </a:txBody>
                  <a:tcPr marL="87383" marR="87383" marT="43692" marB="43692" anchor="ctr">
                    <a:lnL>
                      <a:noFill/>
                    </a:lnL>
                    <a:lnR>
                      <a:noFill/>
                    </a:lnR>
                    <a:lnT>
                      <a:noFill/>
                    </a:lnT>
                    <a:lnB>
                      <a:noFill/>
                    </a:lnB>
                    <a:noFill/>
                  </a:tcPr>
                </a:tc>
                <a:tc>
                  <a:txBody>
                    <a:bodyPr/>
                    <a:lstStyle/>
                    <a:p>
                      <a:endParaRPr lang="es-MX" sz="1300"/>
                    </a:p>
                  </a:txBody>
                  <a:tcPr marL="87383" marR="87383" marT="43692" marB="43692" anchor="ctr">
                    <a:lnL>
                      <a:noFill/>
                    </a:lnL>
                    <a:lnR>
                      <a:noFill/>
                    </a:lnR>
                    <a:lnT>
                      <a:noFill/>
                    </a:lnT>
                    <a:lnB>
                      <a:noFill/>
                    </a:lnB>
                    <a:noFill/>
                  </a:tcPr>
                </a:tc>
                <a:tc>
                  <a:txBody>
                    <a:bodyPr/>
                    <a:lstStyle/>
                    <a:p>
                      <a:endParaRPr lang="es-CO" sz="1300" dirty="0"/>
                    </a:p>
                  </a:txBody>
                  <a:tcPr marL="87383" marR="87383" marT="43692" marB="43692" anchor="ctr">
                    <a:lnL>
                      <a:noFill/>
                    </a:lnL>
                    <a:lnR>
                      <a:noFill/>
                    </a:lnR>
                    <a:lnT>
                      <a:noFill/>
                    </a:lnT>
                    <a:lnB>
                      <a:noFill/>
                    </a:lnB>
                    <a:noFill/>
                  </a:tcPr>
                </a:tc>
                <a:extLst>
                  <a:ext uri="{0D108BD9-81ED-4DB2-BD59-A6C34878D82A}">
                    <a16:rowId xmlns:a16="http://schemas.microsoft.com/office/drawing/2014/main" val="1174407784"/>
                  </a:ext>
                </a:extLst>
              </a:tr>
              <a:tr h="495172">
                <a:tc>
                  <a:txBody>
                    <a:bodyPr/>
                    <a:lstStyle/>
                    <a:p>
                      <a:r>
                        <a:rPr lang="es-CO" sz="1300" b="1"/>
                        <a:t>Supermercado</a:t>
                      </a:r>
                      <a:endParaRPr lang="es-CO" sz="1300"/>
                    </a:p>
                  </a:txBody>
                  <a:tcPr marL="87383" marR="87383" marT="43692" marB="43692" anchor="ctr">
                    <a:lnL>
                      <a:noFill/>
                    </a:lnL>
                    <a:lnR>
                      <a:noFill/>
                    </a:lnR>
                    <a:lnT>
                      <a:noFill/>
                    </a:lnT>
                    <a:lnB>
                      <a:noFill/>
                    </a:lnB>
                    <a:noFill/>
                  </a:tcPr>
                </a:tc>
                <a:tc>
                  <a:txBody>
                    <a:bodyPr/>
                    <a:lstStyle/>
                    <a:p>
                      <a:endParaRPr lang="es-MX" sz="1300"/>
                    </a:p>
                  </a:txBody>
                  <a:tcPr marL="87383" marR="87383" marT="43692" marB="43692" anchor="ctr">
                    <a:lnL>
                      <a:noFill/>
                    </a:lnL>
                    <a:lnR>
                      <a:noFill/>
                    </a:lnR>
                    <a:lnT>
                      <a:noFill/>
                    </a:lnT>
                    <a:lnB>
                      <a:noFill/>
                    </a:lnB>
                    <a:noFill/>
                  </a:tcPr>
                </a:tc>
                <a:tc>
                  <a:txBody>
                    <a:bodyPr/>
                    <a:lstStyle/>
                    <a:p>
                      <a:endParaRPr lang="es-MX" sz="1300" dirty="0"/>
                    </a:p>
                  </a:txBody>
                  <a:tcPr marL="87383" marR="87383" marT="43692" marB="43692" anchor="ctr">
                    <a:lnL>
                      <a:noFill/>
                    </a:lnL>
                    <a:lnR>
                      <a:noFill/>
                    </a:lnR>
                    <a:lnT>
                      <a:noFill/>
                    </a:lnT>
                    <a:lnB>
                      <a:noFill/>
                    </a:lnB>
                    <a:noFill/>
                  </a:tcPr>
                </a:tc>
                <a:extLst>
                  <a:ext uri="{0D108BD9-81ED-4DB2-BD59-A6C34878D82A}">
                    <a16:rowId xmlns:a16="http://schemas.microsoft.com/office/drawing/2014/main" val="419174064"/>
                  </a:ext>
                </a:extLst>
              </a:tr>
            </a:tbl>
          </a:graphicData>
        </a:graphic>
      </p:graphicFrame>
      <p:sp>
        <p:nvSpPr>
          <p:cNvPr id="4" name="Rectangle 1">
            <a:extLst>
              <a:ext uri="{FF2B5EF4-FFF2-40B4-BE49-F238E27FC236}">
                <a16:creationId xmlns:a16="http://schemas.microsoft.com/office/drawing/2014/main" id="{9DD8726B-5C4B-8BE0-5913-FE92D7A97DF9}"/>
              </a:ext>
            </a:extLst>
          </p:cNvPr>
          <p:cNvSpPr>
            <a:spLocks noChangeArrowheads="1"/>
          </p:cNvSpPr>
          <p:nvPr/>
        </p:nvSpPr>
        <p:spPr bwMode="auto">
          <a:xfrm>
            <a:off x="3714750" y="2028348"/>
            <a:ext cx="4853825"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lang="es-CO" altLang="es-CO" sz="1800" b="1" dirty="0">
                <a:solidFill>
                  <a:schemeClr val="tx1"/>
                </a:solidFill>
                <a:latin typeface="Arial" panose="020B0604020202020204" pitchFamily="34" charset="0"/>
              </a:rPr>
              <a:t>Análisis individual</a:t>
            </a:r>
            <a:endParaRPr kumimoji="0" lang="es-CO" altLang="es-CO"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CO" altLang="es-CO" sz="1800" b="0" i="0" u="none" strike="noStrike" cap="none" normalizeH="0" baseline="0" dirty="0">
                <a:ln>
                  <a:noFill/>
                </a:ln>
                <a:solidFill>
                  <a:schemeClr val="tx1"/>
                </a:solidFill>
                <a:effectLst/>
                <a:latin typeface="Arial" panose="020B0604020202020204" pitchFamily="34" charset="0"/>
              </a:rPr>
              <a:t>¿Qué recursos tengo?</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s-CO" altLang="es-CO" sz="1800" b="0" i="0" u="none" strike="noStrike" cap="none" normalizeH="0" baseline="0" dirty="0">
                <a:ln>
                  <a:noFill/>
                </a:ln>
                <a:solidFill>
                  <a:schemeClr val="tx1"/>
                </a:solidFill>
                <a:effectLst/>
                <a:latin typeface="Arial" panose="020B0604020202020204" pitchFamily="34" charset="0"/>
              </a:rPr>
              <a:t>¿Qué me interesa?</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s-CO" altLang="es-CO" sz="1800" b="0" i="0" u="none" strike="noStrike" cap="none" normalizeH="0" baseline="0" dirty="0">
                <a:ln>
                  <a:noFill/>
                </a:ln>
                <a:solidFill>
                  <a:schemeClr val="tx1"/>
                </a:solidFill>
                <a:effectLst/>
                <a:latin typeface="Arial" panose="020B0604020202020204" pitchFamily="34" charset="0"/>
              </a:rPr>
              <a:t>¿Qué me molestaría o me haría cambiar de opinión?</a:t>
            </a:r>
          </a:p>
        </p:txBody>
      </p:sp>
    </p:spTree>
    <p:extLst>
      <p:ext uri="{BB962C8B-B14F-4D97-AF65-F5344CB8AC3E}">
        <p14:creationId xmlns:p14="http://schemas.microsoft.com/office/powerpoint/2010/main" val="6594586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18">
          <a:extLst>
            <a:ext uri="{FF2B5EF4-FFF2-40B4-BE49-F238E27FC236}">
              <a16:creationId xmlns:a16="http://schemas.microsoft.com/office/drawing/2014/main" id="{21C3BFDB-1ED5-6477-C895-AA5DCAB2AEDD}"/>
            </a:ext>
          </a:extLst>
        </p:cNvPr>
        <p:cNvGrpSpPr/>
        <p:nvPr/>
      </p:nvGrpSpPr>
      <p:grpSpPr>
        <a:xfrm>
          <a:off x="0" y="0"/>
          <a:ext cx="0" cy="0"/>
          <a:chOff x="0" y="0"/>
          <a:chExt cx="0" cy="0"/>
        </a:xfrm>
      </p:grpSpPr>
      <p:sp>
        <p:nvSpPr>
          <p:cNvPr id="619" name="Google Shape;619;p75">
            <a:extLst>
              <a:ext uri="{FF2B5EF4-FFF2-40B4-BE49-F238E27FC236}">
                <a16:creationId xmlns:a16="http://schemas.microsoft.com/office/drawing/2014/main" id="{529AAD98-A546-809A-5C8D-3DC276D65748}"/>
              </a:ext>
            </a:extLst>
          </p:cNvPr>
          <p:cNvSpPr/>
          <p:nvPr/>
        </p:nvSpPr>
        <p:spPr>
          <a:xfrm>
            <a:off x="777725" y="360820"/>
            <a:ext cx="7543200" cy="632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s-CO" sz="4200" b="1" i="0" u="none" strike="noStrike" cap="none">
                <a:solidFill>
                  <a:srgbClr val="1A4C99"/>
                </a:solidFill>
                <a:latin typeface="Arial"/>
                <a:ea typeface="Arial"/>
                <a:cs typeface="Arial"/>
                <a:sym typeface="Arial"/>
              </a:rPr>
              <a:t>EL PODER ES RELACIONAL</a:t>
            </a:r>
          </a:p>
          <a:p>
            <a:pPr marL="0" marR="0" lvl="0" indent="0" algn="ctr" rtl="0">
              <a:lnSpc>
                <a:spcPct val="100000"/>
              </a:lnSpc>
              <a:spcBef>
                <a:spcPts val="0"/>
              </a:spcBef>
              <a:spcAft>
                <a:spcPts val="0"/>
              </a:spcAft>
              <a:buClr>
                <a:srgbClr val="000000"/>
              </a:buClr>
              <a:buSzPts val="4400"/>
              <a:buFont typeface="Arial"/>
              <a:buNone/>
            </a:pPr>
            <a:br>
              <a:rPr lang="es-CO" sz="4200" b="0" i="0" u="none" strike="noStrike" cap="none">
                <a:solidFill>
                  <a:srgbClr val="1A4C99"/>
                </a:solidFill>
                <a:latin typeface="Arial"/>
                <a:ea typeface="Arial"/>
                <a:cs typeface="Arial"/>
                <a:sym typeface="Arial"/>
              </a:rPr>
            </a:br>
            <a:endParaRPr lang="es-CO" sz="4200" b="0" i="0" u="none" strike="noStrike" cap="none" dirty="0">
              <a:solidFill>
                <a:srgbClr val="1A4C99"/>
              </a:solidFill>
              <a:latin typeface="Arial"/>
              <a:ea typeface="Arial"/>
              <a:cs typeface="Arial"/>
              <a:sym typeface="Arial"/>
            </a:endParaRPr>
          </a:p>
        </p:txBody>
      </p:sp>
      <p:graphicFrame>
        <p:nvGraphicFramePr>
          <p:cNvPr id="3" name="Tabla 2">
            <a:extLst>
              <a:ext uri="{FF2B5EF4-FFF2-40B4-BE49-F238E27FC236}">
                <a16:creationId xmlns:a16="http://schemas.microsoft.com/office/drawing/2014/main" id="{73CCBB14-ED86-FB48-E1E2-7E40EE59C5E4}"/>
              </a:ext>
            </a:extLst>
          </p:cNvPr>
          <p:cNvGraphicFramePr>
            <a:graphicFrameLocks noGrp="1"/>
          </p:cNvGraphicFramePr>
          <p:nvPr>
            <p:extLst>
              <p:ext uri="{D42A27DB-BD31-4B8C-83A1-F6EECF244321}">
                <p14:modId xmlns:p14="http://schemas.microsoft.com/office/powerpoint/2010/main" val="1600840375"/>
              </p:ext>
            </p:extLst>
          </p:nvPr>
        </p:nvGraphicFramePr>
        <p:xfrm>
          <a:off x="803593" y="1370014"/>
          <a:ext cx="7536813" cy="3262310"/>
        </p:xfrm>
        <a:graphic>
          <a:graphicData uri="http://schemas.openxmlformats.org/drawingml/2006/table">
            <a:tbl>
              <a:tblPr/>
              <a:tblGrid>
                <a:gridCol w="2512271">
                  <a:extLst>
                    <a:ext uri="{9D8B030D-6E8A-4147-A177-3AD203B41FA5}">
                      <a16:colId xmlns:a16="http://schemas.microsoft.com/office/drawing/2014/main" val="2043684980"/>
                    </a:ext>
                  </a:extLst>
                </a:gridCol>
                <a:gridCol w="2512271">
                  <a:extLst>
                    <a:ext uri="{9D8B030D-6E8A-4147-A177-3AD203B41FA5}">
                      <a16:colId xmlns:a16="http://schemas.microsoft.com/office/drawing/2014/main" val="3603598387"/>
                    </a:ext>
                  </a:extLst>
                </a:gridCol>
                <a:gridCol w="2512271">
                  <a:extLst>
                    <a:ext uri="{9D8B030D-6E8A-4147-A177-3AD203B41FA5}">
                      <a16:colId xmlns:a16="http://schemas.microsoft.com/office/drawing/2014/main" val="973934436"/>
                    </a:ext>
                  </a:extLst>
                </a:gridCol>
              </a:tblGrid>
              <a:tr h="291278">
                <a:tc>
                  <a:txBody>
                    <a:bodyPr/>
                    <a:lstStyle/>
                    <a:p>
                      <a:r>
                        <a:rPr lang="es-CO" sz="1300" b="1" dirty="0"/>
                        <a:t>Actor</a:t>
                      </a:r>
                    </a:p>
                  </a:txBody>
                  <a:tcPr marL="87383" marR="87383" marT="43692" marB="43692" anchor="ctr">
                    <a:lnL>
                      <a:noFill/>
                    </a:lnL>
                    <a:lnR>
                      <a:noFill/>
                    </a:lnR>
                    <a:lnT>
                      <a:noFill/>
                    </a:lnT>
                    <a:lnB>
                      <a:noFill/>
                    </a:lnB>
                    <a:noFill/>
                  </a:tcPr>
                </a:tc>
                <a:tc>
                  <a:txBody>
                    <a:bodyPr/>
                    <a:lstStyle/>
                    <a:p>
                      <a:r>
                        <a:rPr lang="es-CO" sz="1300" b="1" dirty="0"/>
                        <a:t>Recursos que tiene</a:t>
                      </a:r>
                    </a:p>
                  </a:txBody>
                  <a:tcPr marL="87383" marR="87383" marT="43692" marB="43692" anchor="ctr">
                    <a:lnL>
                      <a:noFill/>
                    </a:lnL>
                    <a:lnR>
                      <a:noFill/>
                    </a:lnR>
                    <a:lnT>
                      <a:noFill/>
                    </a:lnT>
                    <a:lnB>
                      <a:noFill/>
                    </a:lnB>
                    <a:noFill/>
                  </a:tcPr>
                </a:tc>
                <a:tc>
                  <a:txBody>
                    <a:bodyPr/>
                    <a:lstStyle/>
                    <a:p>
                      <a:r>
                        <a:rPr lang="es-CO" sz="1300" b="1" dirty="0"/>
                        <a:t>Intereses principales</a:t>
                      </a:r>
                    </a:p>
                  </a:txBody>
                  <a:tcPr marL="87383" marR="87383" marT="43692" marB="43692" anchor="ctr">
                    <a:lnL>
                      <a:noFill/>
                    </a:lnL>
                    <a:lnR>
                      <a:noFill/>
                    </a:lnR>
                    <a:lnT>
                      <a:noFill/>
                    </a:lnT>
                    <a:lnB>
                      <a:noFill/>
                    </a:lnB>
                    <a:noFill/>
                  </a:tcPr>
                </a:tc>
                <a:extLst>
                  <a:ext uri="{0D108BD9-81ED-4DB2-BD59-A6C34878D82A}">
                    <a16:rowId xmlns:a16="http://schemas.microsoft.com/office/drawing/2014/main" val="3479348283"/>
                  </a:ext>
                </a:extLst>
              </a:tr>
              <a:tr h="495172">
                <a:tc>
                  <a:txBody>
                    <a:bodyPr/>
                    <a:lstStyle/>
                    <a:p>
                      <a:r>
                        <a:rPr lang="es-CO" sz="1300" b="1"/>
                        <a:t>Vecinos del barrio</a:t>
                      </a:r>
                      <a:endParaRPr lang="es-CO" sz="1300"/>
                    </a:p>
                  </a:txBody>
                  <a:tcPr marL="87383" marR="87383" marT="43692" marB="43692" anchor="ctr">
                    <a:lnL>
                      <a:noFill/>
                    </a:lnL>
                    <a:lnR>
                      <a:noFill/>
                    </a:lnR>
                    <a:lnT>
                      <a:noFill/>
                    </a:lnT>
                    <a:lnB>
                      <a:noFill/>
                    </a:lnB>
                    <a:noFill/>
                  </a:tcPr>
                </a:tc>
                <a:tc>
                  <a:txBody>
                    <a:bodyPr/>
                    <a:lstStyle/>
                    <a:p>
                      <a:r>
                        <a:rPr lang="es-MX" sz="1300"/>
                        <a:t>Gente organizada, capacidad de presión moral</a:t>
                      </a:r>
                    </a:p>
                  </a:txBody>
                  <a:tcPr marL="87383" marR="87383" marT="43692" marB="43692" anchor="ctr">
                    <a:lnL>
                      <a:noFill/>
                    </a:lnL>
                    <a:lnR>
                      <a:noFill/>
                    </a:lnR>
                    <a:lnT>
                      <a:noFill/>
                    </a:lnT>
                    <a:lnB>
                      <a:noFill/>
                    </a:lnB>
                    <a:noFill/>
                  </a:tcPr>
                </a:tc>
                <a:tc>
                  <a:txBody>
                    <a:bodyPr/>
                    <a:lstStyle/>
                    <a:p>
                      <a:r>
                        <a:rPr lang="es-MX" sz="1300"/>
                        <a:t>Mejorar calidad de vida, menos basura, menos ruido</a:t>
                      </a:r>
                    </a:p>
                  </a:txBody>
                  <a:tcPr marL="87383" marR="87383" marT="43692" marB="43692" anchor="ctr">
                    <a:lnL>
                      <a:noFill/>
                    </a:lnL>
                    <a:lnR>
                      <a:noFill/>
                    </a:lnR>
                    <a:lnT>
                      <a:noFill/>
                    </a:lnT>
                    <a:lnB>
                      <a:noFill/>
                    </a:lnB>
                    <a:noFill/>
                  </a:tcPr>
                </a:tc>
                <a:extLst>
                  <a:ext uri="{0D108BD9-81ED-4DB2-BD59-A6C34878D82A}">
                    <a16:rowId xmlns:a16="http://schemas.microsoft.com/office/drawing/2014/main" val="1786537711"/>
                  </a:ext>
                </a:extLst>
              </a:tr>
              <a:tr h="495172">
                <a:tc>
                  <a:txBody>
                    <a:bodyPr/>
                    <a:lstStyle/>
                    <a:p>
                      <a:r>
                        <a:rPr lang="es-CO" sz="1300" b="1"/>
                        <a:t>Alcaldía</a:t>
                      </a:r>
                      <a:endParaRPr lang="es-CO" sz="1300"/>
                    </a:p>
                  </a:txBody>
                  <a:tcPr marL="87383" marR="87383" marT="43692" marB="43692" anchor="ctr">
                    <a:lnL>
                      <a:noFill/>
                    </a:lnL>
                    <a:lnR>
                      <a:noFill/>
                    </a:lnR>
                    <a:lnT>
                      <a:noFill/>
                    </a:lnT>
                    <a:lnB>
                      <a:noFill/>
                    </a:lnB>
                    <a:noFill/>
                  </a:tcPr>
                </a:tc>
                <a:tc>
                  <a:txBody>
                    <a:bodyPr/>
                    <a:lstStyle/>
                    <a:p>
                      <a:r>
                        <a:rPr lang="es-CO" sz="1300"/>
                        <a:t>Autoridad, leyes, presencia institucional</a:t>
                      </a:r>
                    </a:p>
                  </a:txBody>
                  <a:tcPr marL="87383" marR="87383" marT="43692" marB="43692" anchor="ctr">
                    <a:lnL>
                      <a:noFill/>
                    </a:lnL>
                    <a:lnR>
                      <a:noFill/>
                    </a:lnR>
                    <a:lnT>
                      <a:noFill/>
                    </a:lnT>
                    <a:lnB>
                      <a:noFill/>
                    </a:lnB>
                    <a:noFill/>
                  </a:tcPr>
                </a:tc>
                <a:tc>
                  <a:txBody>
                    <a:bodyPr/>
                    <a:lstStyle/>
                    <a:p>
                      <a:r>
                        <a:rPr lang="es-MX" sz="1300"/>
                        <a:t>Mantener el orden, votos, recaudo de impuestos</a:t>
                      </a:r>
                    </a:p>
                  </a:txBody>
                  <a:tcPr marL="87383" marR="87383" marT="43692" marB="43692" anchor="ctr">
                    <a:lnL>
                      <a:noFill/>
                    </a:lnL>
                    <a:lnR>
                      <a:noFill/>
                    </a:lnR>
                    <a:lnT>
                      <a:noFill/>
                    </a:lnT>
                    <a:lnB>
                      <a:noFill/>
                    </a:lnB>
                    <a:noFill/>
                  </a:tcPr>
                </a:tc>
                <a:extLst>
                  <a:ext uri="{0D108BD9-81ED-4DB2-BD59-A6C34878D82A}">
                    <a16:rowId xmlns:a16="http://schemas.microsoft.com/office/drawing/2014/main" val="4002254707"/>
                  </a:ext>
                </a:extLst>
              </a:tr>
              <a:tr h="495172">
                <a:tc>
                  <a:txBody>
                    <a:bodyPr/>
                    <a:lstStyle/>
                    <a:p>
                      <a:r>
                        <a:rPr lang="es-CO" sz="1300" b="1"/>
                        <a:t>Productores locales</a:t>
                      </a:r>
                      <a:endParaRPr lang="es-CO" sz="1300"/>
                    </a:p>
                  </a:txBody>
                  <a:tcPr marL="87383" marR="87383" marT="43692" marB="43692" anchor="ctr">
                    <a:lnL>
                      <a:noFill/>
                    </a:lnL>
                    <a:lnR>
                      <a:noFill/>
                    </a:lnR>
                    <a:lnT>
                      <a:noFill/>
                    </a:lnT>
                    <a:lnB>
                      <a:noFill/>
                    </a:lnB>
                    <a:noFill/>
                  </a:tcPr>
                </a:tc>
                <a:tc>
                  <a:txBody>
                    <a:bodyPr/>
                    <a:lstStyle/>
                    <a:p>
                      <a:r>
                        <a:rPr lang="es-CO" sz="1300"/>
                        <a:t>Leche, frutas, verduras</a:t>
                      </a:r>
                    </a:p>
                  </a:txBody>
                  <a:tcPr marL="87383" marR="87383" marT="43692" marB="43692" anchor="ctr">
                    <a:lnL>
                      <a:noFill/>
                    </a:lnL>
                    <a:lnR>
                      <a:noFill/>
                    </a:lnR>
                    <a:lnT>
                      <a:noFill/>
                    </a:lnT>
                    <a:lnB>
                      <a:noFill/>
                    </a:lnB>
                    <a:noFill/>
                  </a:tcPr>
                </a:tc>
                <a:tc>
                  <a:txBody>
                    <a:bodyPr/>
                    <a:lstStyle/>
                    <a:p>
                      <a:r>
                        <a:rPr lang="es-MX" sz="1300"/>
                        <a:t>Seguir vendiendo, sostener sus ingresos</a:t>
                      </a:r>
                    </a:p>
                  </a:txBody>
                  <a:tcPr marL="87383" marR="87383" marT="43692" marB="43692" anchor="ctr">
                    <a:lnL>
                      <a:noFill/>
                    </a:lnL>
                    <a:lnR>
                      <a:noFill/>
                    </a:lnR>
                    <a:lnT>
                      <a:noFill/>
                    </a:lnT>
                    <a:lnB>
                      <a:noFill/>
                    </a:lnB>
                    <a:noFill/>
                  </a:tcPr>
                </a:tc>
                <a:extLst>
                  <a:ext uri="{0D108BD9-81ED-4DB2-BD59-A6C34878D82A}">
                    <a16:rowId xmlns:a16="http://schemas.microsoft.com/office/drawing/2014/main" val="61378865"/>
                  </a:ext>
                </a:extLst>
              </a:tr>
              <a:tr h="495172">
                <a:tc>
                  <a:txBody>
                    <a:bodyPr/>
                    <a:lstStyle/>
                    <a:p>
                      <a:r>
                        <a:rPr lang="es-CO" sz="1300" b="1"/>
                        <a:t>Prensa local</a:t>
                      </a:r>
                      <a:endParaRPr lang="es-CO" sz="1300"/>
                    </a:p>
                  </a:txBody>
                  <a:tcPr marL="87383" marR="87383" marT="43692" marB="43692" anchor="ctr">
                    <a:lnL>
                      <a:noFill/>
                    </a:lnL>
                    <a:lnR>
                      <a:noFill/>
                    </a:lnR>
                    <a:lnT>
                      <a:noFill/>
                    </a:lnT>
                    <a:lnB>
                      <a:noFill/>
                    </a:lnB>
                    <a:noFill/>
                  </a:tcPr>
                </a:tc>
                <a:tc>
                  <a:txBody>
                    <a:bodyPr/>
                    <a:lstStyle/>
                    <a:p>
                      <a:r>
                        <a:rPr lang="es-MX" sz="1300"/>
                        <a:t>Medio de información, llegada a la ciudadanía</a:t>
                      </a:r>
                    </a:p>
                  </a:txBody>
                  <a:tcPr marL="87383" marR="87383" marT="43692" marB="43692" anchor="ctr">
                    <a:lnL>
                      <a:noFill/>
                    </a:lnL>
                    <a:lnR>
                      <a:noFill/>
                    </a:lnR>
                    <a:lnT>
                      <a:noFill/>
                    </a:lnT>
                    <a:lnB>
                      <a:noFill/>
                    </a:lnB>
                    <a:noFill/>
                  </a:tcPr>
                </a:tc>
                <a:tc>
                  <a:txBody>
                    <a:bodyPr/>
                    <a:lstStyle/>
                    <a:p>
                      <a:r>
                        <a:rPr lang="es-MX" sz="1300"/>
                        <a:t>Tener audiencia, mantener pauta comercial</a:t>
                      </a:r>
                    </a:p>
                  </a:txBody>
                  <a:tcPr marL="87383" marR="87383" marT="43692" marB="43692" anchor="ctr">
                    <a:lnL>
                      <a:noFill/>
                    </a:lnL>
                    <a:lnR>
                      <a:noFill/>
                    </a:lnR>
                    <a:lnT>
                      <a:noFill/>
                    </a:lnT>
                    <a:lnB>
                      <a:noFill/>
                    </a:lnB>
                    <a:noFill/>
                  </a:tcPr>
                </a:tc>
                <a:extLst>
                  <a:ext uri="{0D108BD9-81ED-4DB2-BD59-A6C34878D82A}">
                    <a16:rowId xmlns:a16="http://schemas.microsoft.com/office/drawing/2014/main" val="3387704760"/>
                  </a:ext>
                </a:extLst>
              </a:tr>
              <a:tr h="495172">
                <a:tc>
                  <a:txBody>
                    <a:bodyPr/>
                    <a:lstStyle/>
                    <a:p>
                      <a:r>
                        <a:rPr lang="es-CO" sz="1300" b="1"/>
                        <a:t>Otros comercios pequeños</a:t>
                      </a:r>
                      <a:endParaRPr lang="es-CO" sz="1300"/>
                    </a:p>
                  </a:txBody>
                  <a:tcPr marL="87383" marR="87383" marT="43692" marB="43692" anchor="ctr">
                    <a:lnL>
                      <a:noFill/>
                    </a:lnL>
                    <a:lnR>
                      <a:noFill/>
                    </a:lnR>
                    <a:lnT>
                      <a:noFill/>
                    </a:lnT>
                    <a:lnB>
                      <a:noFill/>
                    </a:lnB>
                    <a:noFill/>
                  </a:tcPr>
                </a:tc>
                <a:tc>
                  <a:txBody>
                    <a:bodyPr/>
                    <a:lstStyle/>
                    <a:p>
                      <a:r>
                        <a:rPr lang="es-MX" sz="1300"/>
                        <a:t>Competencia directa con el supermercado</a:t>
                      </a:r>
                    </a:p>
                  </a:txBody>
                  <a:tcPr marL="87383" marR="87383" marT="43692" marB="43692" anchor="ctr">
                    <a:lnL>
                      <a:noFill/>
                    </a:lnL>
                    <a:lnR>
                      <a:noFill/>
                    </a:lnR>
                    <a:lnT>
                      <a:noFill/>
                    </a:lnT>
                    <a:lnB>
                      <a:noFill/>
                    </a:lnB>
                    <a:noFill/>
                  </a:tcPr>
                </a:tc>
                <a:tc>
                  <a:txBody>
                    <a:bodyPr/>
                    <a:lstStyle/>
                    <a:p>
                      <a:r>
                        <a:rPr lang="es-CO" sz="1300"/>
                        <a:t>Recuperar clientela, sostener ventas</a:t>
                      </a:r>
                    </a:p>
                  </a:txBody>
                  <a:tcPr marL="87383" marR="87383" marT="43692" marB="43692" anchor="ctr">
                    <a:lnL>
                      <a:noFill/>
                    </a:lnL>
                    <a:lnR>
                      <a:noFill/>
                    </a:lnR>
                    <a:lnT>
                      <a:noFill/>
                    </a:lnT>
                    <a:lnB>
                      <a:noFill/>
                    </a:lnB>
                    <a:noFill/>
                  </a:tcPr>
                </a:tc>
                <a:extLst>
                  <a:ext uri="{0D108BD9-81ED-4DB2-BD59-A6C34878D82A}">
                    <a16:rowId xmlns:a16="http://schemas.microsoft.com/office/drawing/2014/main" val="872408241"/>
                  </a:ext>
                </a:extLst>
              </a:tr>
              <a:tr h="495172">
                <a:tc>
                  <a:txBody>
                    <a:bodyPr/>
                    <a:lstStyle/>
                    <a:p>
                      <a:r>
                        <a:rPr lang="es-CO" sz="1300" b="1"/>
                        <a:t>Supermercado</a:t>
                      </a:r>
                      <a:endParaRPr lang="es-CO" sz="1300"/>
                    </a:p>
                  </a:txBody>
                  <a:tcPr marL="87383" marR="87383" marT="43692" marB="43692" anchor="ctr">
                    <a:lnL>
                      <a:noFill/>
                    </a:lnL>
                    <a:lnR>
                      <a:noFill/>
                    </a:lnR>
                    <a:lnT>
                      <a:noFill/>
                    </a:lnT>
                    <a:lnB>
                      <a:noFill/>
                    </a:lnB>
                    <a:noFill/>
                  </a:tcPr>
                </a:tc>
                <a:tc>
                  <a:txBody>
                    <a:bodyPr/>
                    <a:lstStyle/>
                    <a:p>
                      <a:r>
                        <a:rPr lang="es-MX" sz="1300"/>
                        <a:t>Plata, pauta, acceso a productos, poder logístico</a:t>
                      </a:r>
                    </a:p>
                  </a:txBody>
                  <a:tcPr marL="87383" marR="87383" marT="43692" marB="43692" anchor="ctr">
                    <a:lnL>
                      <a:noFill/>
                    </a:lnL>
                    <a:lnR>
                      <a:noFill/>
                    </a:lnR>
                    <a:lnT>
                      <a:noFill/>
                    </a:lnT>
                    <a:lnB>
                      <a:noFill/>
                    </a:lnB>
                    <a:noFill/>
                  </a:tcPr>
                </a:tc>
                <a:tc>
                  <a:txBody>
                    <a:bodyPr/>
                    <a:lstStyle/>
                    <a:p>
                      <a:r>
                        <a:rPr lang="es-MX" sz="1300" dirty="0"/>
                        <a:t>Vender más, mantener buena imagen, evitar sanciones</a:t>
                      </a:r>
                    </a:p>
                  </a:txBody>
                  <a:tcPr marL="87383" marR="87383" marT="43692" marB="43692" anchor="ctr">
                    <a:lnL>
                      <a:noFill/>
                    </a:lnL>
                    <a:lnR>
                      <a:noFill/>
                    </a:lnR>
                    <a:lnT>
                      <a:noFill/>
                    </a:lnT>
                    <a:lnB>
                      <a:noFill/>
                    </a:lnB>
                    <a:noFill/>
                  </a:tcPr>
                </a:tc>
                <a:extLst>
                  <a:ext uri="{0D108BD9-81ED-4DB2-BD59-A6C34878D82A}">
                    <a16:rowId xmlns:a16="http://schemas.microsoft.com/office/drawing/2014/main" val="4018250758"/>
                  </a:ext>
                </a:extLst>
              </a:tr>
            </a:tbl>
          </a:graphicData>
        </a:graphic>
      </p:graphicFrame>
    </p:spTree>
    <p:extLst>
      <p:ext uri="{BB962C8B-B14F-4D97-AF65-F5344CB8AC3E}">
        <p14:creationId xmlns:p14="http://schemas.microsoft.com/office/powerpoint/2010/main" val="42681692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18">
          <a:extLst>
            <a:ext uri="{FF2B5EF4-FFF2-40B4-BE49-F238E27FC236}">
              <a16:creationId xmlns:a16="http://schemas.microsoft.com/office/drawing/2014/main" id="{4EA163C5-2BC4-4859-2D22-DC43E8E9338F}"/>
            </a:ext>
          </a:extLst>
        </p:cNvPr>
        <p:cNvGrpSpPr/>
        <p:nvPr/>
      </p:nvGrpSpPr>
      <p:grpSpPr>
        <a:xfrm>
          <a:off x="0" y="0"/>
          <a:ext cx="0" cy="0"/>
          <a:chOff x="0" y="0"/>
          <a:chExt cx="0" cy="0"/>
        </a:xfrm>
      </p:grpSpPr>
      <p:sp>
        <p:nvSpPr>
          <p:cNvPr id="619" name="Google Shape;619;p75">
            <a:extLst>
              <a:ext uri="{FF2B5EF4-FFF2-40B4-BE49-F238E27FC236}">
                <a16:creationId xmlns:a16="http://schemas.microsoft.com/office/drawing/2014/main" id="{EFC81AE2-7836-E1E1-353B-1B0A1A2AC458}"/>
              </a:ext>
            </a:extLst>
          </p:cNvPr>
          <p:cNvSpPr/>
          <p:nvPr/>
        </p:nvSpPr>
        <p:spPr>
          <a:xfrm>
            <a:off x="777725" y="360820"/>
            <a:ext cx="7543200" cy="632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 sz="4200" b="1" i="0" u="none" strike="noStrike" cap="none" dirty="0">
                <a:solidFill>
                  <a:srgbClr val="1A4C99"/>
                </a:solidFill>
                <a:latin typeface="Arial"/>
                <a:ea typeface="Arial"/>
                <a:cs typeface="Arial"/>
                <a:sym typeface="Arial"/>
              </a:rPr>
              <a:t>EL PODER ES RELACIONAL</a:t>
            </a:r>
          </a:p>
          <a:p>
            <a:pPr marL="0" marR="0" lvl="0" indent="0" algn="ctr" rtl="0">
              <a:lnSpc>
                <a:spcPct val="100000"/>
              </a:lnSpc>
              <a:spcBef>
                <a:spcPts val="0"/>
              </a:spcBef>
              <a:spcAft>
                <a:spcPts val="0"/>
              </a:spcAft>
              <a:buClr>
                <a:srgbClr val="000000"/>
              </a:buClr>
              <a:buSzPts val="4400"/>
              <a:buFont typeface="Arial"/>
              <a:buNone/>
            </a:pPr>
            <a:br>
              <a:rPr lang="en" sz="4200" b="0" i="0" u="none" strike="noStrike" cap="none" dirty="0">
                <a:solidFill>
                  <a:srgbClr val="1A4C99"/>
                </a:solidFill>
                <a:latin typeface="Arial"/>
                <a:ea typeface="Arial"/>
                <a:cs typeface="Arial"/>
                <a:sym typeface="Arial"/>
              </a:rPr>
            </a:br>
            <a:endParaRPr sz="4200" b="0" i="0" u="none" strike="noStrike" cap="none" dirty="0">
              <a:solidFill>
                <a:srgbClr val="1A4C99"/>
              </a:solidFill>
              <a:latin typeface="Arial"/>
              <a:ea typeface="Arial"/>
              <a:cs typeface="Arial"/>
              <a:sym typeface="Arial"/>
            </a:endParaRPr>
          </a:p>
        </p:txBody>
      </p:sp>
      <p:graphicFrame>
        <p:nvGraphicFramePr>
          <p:cNvPr id="2" name="Tabla 1">
            <a:extLst>
              <a:ext uri="{FF2B5EF4-FFF2-40B4-BE49-F238E27FC236}">
                <a16:creationId xmlns:a16="http://schemas.microsoft.com/office/drawing/2014/main" id="{A9786B20-56E4-64DE-9500-4DB11B6E8D78}"/>
              </a:ext>
            </a:extLst>
          </p:cNvPr>
          <p:cNvGraphicFramePr>
            <a:graphicFrameLocks noGrp="1"/>
          </p:cNvGraphicFramePr>
          <p:nvPr>
            <p:extLst>
              <p:ext uri="{D42A27DB-BD31-4B8C-83A1-F6EECF244321}">
                <p14:modId xmlns:p14="http://schemas.microsoft.com/office/powerpoint/2010/main" val="1588532548"/>
              </p:ext>
            </p:extLst>
          </p:nvPr>
        </p:nvGraphicFramePr>
        <p:xfrm>
          <a:off x="679768" y="1209675"/>
          <a:ext cx="7536813" cy="3443108"/>
        </p:xfrm>
        <a:graphic>
          <a:graphicData uri="http://schemas.openxmlformats.org/drawingml/2006/table">
            <a:tbl>
              <a:tblPr/>
              <a:tblGrid>
                <a:gridCol w="2512271">
                  <a:extLst>
                    <a:ext uri="{9D8B030D-6E8A-4147-A177-3AD203B41FA5}">
                      <a16:colId xmlns:a16="http://schemas.microsoft.com/office/drawing/2014/main" val="3628178747"/>
                    </a:ext>
                  </a:extLst>
                </a:gridCol>
                <a:gridCol w="2512271">
                  <a:extLst>
                    <a:ext uri="{9D8B030D-6E8A-4147-A177-3AD203B41FA5}">
                      <a16:colId xmlns:a16="http://schemas.microsoft.com/office/drawing/2014/main" val="188073711"/>
                    </a:ext>
                  </a:extLst>
                </a:gridCol>
                <a:gridCol w="2512271">
                  <a:extLst>
                    <a:ext uri="{9D8B030D-6E8A-4147-A177-3AD203B41FA5}">
                      <a16:colId xmlns:a16="http://schemas.microsoft.com/office/drawing/2014/main" val="1070421544"/>
                    </a:ext>
                  </a:extLst>
                </a:gridCol>
              </a:tblGrid>
              <a:tr h="203967">
                <a:tc>
                  <a:txBody>
                    <a:bodyPr/>
                    <a:lstStyle/>
                    <a:p>
                      <a:r>
                        <a:rPr lang="es-CO" sz="1300" b="1" dirty="0"/>
                        <a:t>Actor</a:t>
                      </a:r>
                    </a:p>
                  </a:txBody>
                  <a:tcPr marL="87383" marR="87383" marT="43692" marB="43692" anchor="ctr">
                    <a:lnL>
                      <a:noFill/>
                    </a:lnL>
                    <a:lnR>
                      <a:noFill/>
                    </a:lnR>
                    <a:lnT>
                      <a:noFill/>
                    </a:lnT>
                    <a:lnB>
                      <a:noFill/>
                    </a:lnB>
                    <a:noFill/>
                  </a:tcPr>
                </a:tc>
                <a:tc>
                  <a:txBody>
                    <a:bodyPr/>
                    <a:lstStyle/>
                    <a:p>
                      <a:r>
                        <a:rPr lang="es-CO" sz="1300" b="1" dirty="0"/>
                        <a:t>Recursos que tiene</a:t>
                      </a:r>
                    </a:p>
                  </a:txBody>
                  <a:tcPr marL="87383" marR="87383" marT="43692" marB="43692" anchor="ctr">
                    <a:lnL>
                      <a:noFill/>
                    </a:lnL>
                    <a:lnR>
                      <a:noFill/>
                    </a:lnR>
                    <a:lnT>
                      <a:noFill/>
                    </a:lnT>
                    <a:lnB>
                      <a:noFill/>
                    </a:lnB>
                    <a:noFill/>
                  </a:tcPr>
                </a:tc>
                <a:tc>
                  <a:txBody>
                    <a:bodyPr/>
                    <a:lstStyle/>
                    <a:p>
                      <a:r>
                        <a:rPr lang="es-CO" sz="1300" b="1" dirty="0"/>
                        <a:t>Intereses principales</a:t>
                      </a:r>
                    </a:p>
                  </a:txBody>
                  <a:tcPr marL="87383" marR="87383" marT="43692" marB="43692" anchor="ctr">
                    <a:lnL>
                      <a:noFill/>
                    </a:lnL>
                    <a:lnR>
                      <a:noFill/>
                    </a:lnR>
                    <a:lnT>
                      <a:noFill/>
                    </a:lnT>
                    <a:lnB>
                      <a:noFill/>
                    </a:lnB>
                    <a:noFill/>
                  </a:tcPr>
                </a:tc>
                <a:extLst>
                  <a:ext uri="{0D108BD9-81ED-4DB2-BD59-A6C34878D82A}">
                    <a16:rowId xmlns:a16="http://schemas.microsoft.com/office/drawing/2014/main" val="3463495379"/>
                  </a:ext>
                </a:extLst>
              </a:tr>
              <a:tr h="495172">
                <a:tc>
                  <a:txBody>
                    <a:bodyPr/>
                    <a:lstStyle/>
                    <a:p>
                      <a:r>
                        <a:rPr lang="es-CO" sz="1300" b="1"/>
                        <a:t>Vecinos del barrio</a:t>
                      </a:r>
                      <a:endParaRPr lang="es-CO" sz="1300"/>
                    </a:p>
                  </a:txBody>
                  <a:tcPr marL="87383" marR="87383" marT="43692" marB="43692" anchor="ctr">
                    <a:lnL>
                      <a:noFill/>
                    </a:lnL>
                    <a:lnR>
                      <a:noFill/>
                    </a:lnR>
                    <a:lnT>
                      <a:noFill/>
                    </a:lnT>
                    <a:lnB>
                      <a:noFill/>
                    </a:lnB>
                    <a:noFill/>
                  </a:tcPr>
                </a:tc>
                <a:tc>
                  <a:txBody>
                    <a:bodyPr/>
                    <a:lstStyle/>
                    <a:p>
                      <a:endParaRPr lang="es-MX" sz="1300" dirty="0"/>
                    </a:p>
                  </a:txBody>
                  <a:tcPr marL="87383" marR="87383" marT="43692" marB="43692" anchor="ctr">
                    <a:lnL>
                      <a:noFill/>
                    </a:lnL>
                    <a:lnR>
                      <a:noFill/>
                    </a:lnR>
                    <a:lnT>
                      <a:noFill/>
                    </a:lnT>
                    <a:lnB>
                      <a:noFill/>
                    </a:lnB>
                    <a:noFill/>
                  </a:tcPr>
                </a:tc>
                <a:tc>
                  <a:txBody>
                    <a:bodyPr/>
                    <a:lstStyle/>
                    <a:p>
                      <a:endParaRPr lang="es-MX" sz="1300" dirty="0"/>
                    </a:p>
                  </a:txBody>
                  <a:tcPr marL="87383" marR="87383" marT="43692" marB="43692" anchor="ctr">
                    <a:lnL>
                      <a:noFill/>
                    </a:lnL>
                    <a:lnR>
                      <a:noFill/>
                    </a:lnR>
                    <a:lnT>
                      <a:noFill/>
                    </a:lnT>
                    <a:lnB>
                      <a:noFill/>
                    </a:lnB>
                    <a:noFill/>
                  </a:tcPr>
                </a:tc>
                <a:extLst>
                  <a:ext uri="{0D108BD9-81ED-4DB2-BD59-A6C34878D82A}">
                    <a16:rowId xmlns:a16="http://schemas.microsoft.com/office/drawing/2014/main" val="2193309499"/>
                  </a:ext>
                </a:extLst>
              </a:tr>
              <a:tr h="495172">
                <a:tc>
                  <a:txBody>
                    <a:bodyPr/>
                    <a:lstStyle/>
                    <a:p>
                      <a:r>
                        <a:rPr lang="es-CO" sz="1300" b="1"/>
                        <a:t>Alcaldía</a:t>
                      </a:r>
                      <a:endParaRPr lang="es-CO" sz="1300"/>
                    </a:p>
                  </a:txBody>
                  <a:tcPr marL="87383" marR="87383" marT="43692" marB="43692" anchor="ctr">
                    <a:lnL>
                      <a:noFill/>
                    </a:lnL>
                    <a:lnR>
                      <a:noFill/>
                    </a:lnR>
                    <a:lnT>
                      <a:noFill/>
                    </a:lnT>
                    <a:lnB>
                      <a:noFill/>
                    </a:lnB>
                    <a:noFill/>
                  </a:tcPr>
                </a:tc>
                <a:tc>
                  <a:txBody>
                    <a:bodyPr/>
                    <a:lstStyle/>
                    <a:p>
                      <a:endParaRPr lang="es-CO" sz="1300"/>
                    </a:p>
                  </a:txBody>
                  <a:tcPr marL="87383" marR="87383" marT="43692" marB="43692" anchor="ctr">
                    <a:lnL>
                      <a:noFill/>
                    </a:lnL>
                    <a:lnR>
                      <a:noFill/>
                    </a:lnR>
                    <a:lnT>
                      <a:noFill/>
                    </a:lnT>
                    <a:lnB>
                      <a:noFill/>
                    </a:lnB>
                    <a:noFill/>
                  </a:tcPr>
                </a:tc>
                <a:tc>
                  <a:txBody>
                    <a:bodyPr/>
                    <a:lstStyle/>
                    <a:p>
                      <a:endParaRPr lang="es-MX" sz="1300" dirty="0"/>
                    </a:p>
                  </a:txBody>
                  <a:tcPr marL="87383" marR="87383" marT="43692" marB="43692" anchor="ctr">
                    <a:lnL>
                      <a:noFill/>
                    </a:lnL>
                    <a:lnR>
                      <a:noFill/>
                    </a:lnR>
                    <a:lnT>
                      <a:noFill/>
                    </a:lnT>
                    <a:lnB>
                      <a:noFill/>
                    </a:lnB>
                    <a:noFill/>
                  </a:tcPr>
                </a:tc>
                <a:extLst>
                  <a:ext uri="{0D108BD9-81ED-4DB2-BD59-A6C34878D82A}">
                    <a16:rowId xmlns:a16="http://schemas.microsoft.com/office/drawing/2014/main" val="3725438622"/>
                  </a:ext>
                </a:extLst>
              </a:tr>
              <a:tr h="495172">
                <a:tc>
                  <a:txBody>
                    <a:bodyPr/>
                    <a:lstStyle/>
                    <a:p>
                      <a:r>
                        <a:rPr lang="es-CO" sz="1300" b="1"/>
                        <a:t>Productores locales</a:t>
                      </a:r>
                      <a:endParaRPr lang="es-CO" sz="1300"/>
                    </a:p>
                  </a:txBody>
                  <a:tcPr marL="87383" marR="87383" marT="43692" marB="43692" anchor="ctr">
                    <a:lnL>
                      <a:noFill/>
                    </a:lnL>
                    <a:lnR>
                      <a:noFill/>
                    </a:lnR>
                    <a:lnT>
                      <a:noFill/>
                    </a:lnT>
                    <a:lnB>
                      <a:noFill/>
                    </a:lnB>
                    <a:noFill/>
                  </a:tcPr>
                </a:tc>
                <a:tc>
                  <a:txBody>
                    <a:bodyPr/>
                    <a:lstStyle/>
                    <a:p>
                      <a:endParaRPr lang="es-CO" sz="1300"/>
                    </a:p>
                  </a:txBody>
                  <a:tcPr marL="87383" marR="87383" marT="43692" marB="43692" anchor="ctr">
                    <a:lnL>
                      <a:noFill/>
                    </a:lnL>
                    <a:lnR>
                      <a:noFill/>
                    </a:lnR>
                    <a:lnT>
                      <a:noFill/>
                    </a:lnT>
                    <a:lnB>
                      <a:noFill/>
                    </a:lnB>
                    <a:noFill/>
                  </a:tcPr>
                </a:tc>
                <a:tc>
                  <a:txBody>
                    <a:bodyPr/>
                    <a:lstStyle/>
                    <a:p>
                      <a:endParaRPr lang="es-MX" sz="1300" dirty="0"/>
                    </a:p>
                    <a:p>
                      <a:endParaRPr lang="es-MX" sz="1300" dirty="0"/>
                    </a:p>
                    <a:p>
                      <a:endParaRPr lang="es-MX" sz="1300" dirty="0"/>
                    </a:p>
                  </a:txBody>
                  <a:tcPr marL="87383" marR="87383" marT="43692" marB="43692" anchor="ctr">
                    <a:lnL>
                      <a:noFill/>
                    </a:lnL>
                    <a:lnR>
                      <a:noFill/>
                    </a:lnR>
                    <a:lnT>
                      <a:noFill/>
                    </a:lnT>
                    <a:lnB>
                      <a:noFill/>
                    </a:lnB>
                    <a:noFill/>
                  </a:tcPr>
                </a:tc>
                <a:extLst>
                  <a:ext uri="{0D108BD9-81ED-4DB2-BD59-A6C34878D82A}">
                    <a16:rowId xmlns:a16="http://schemas.microsoft.com/office/drawing/2014/main" val="3701833281"/>
                  </a:ext>
                </a:extLst>
              </a:tr>
              <a:tr h="495172">
                <a:tc>
                  <a:txBody>
                    <a:bodyPr/>
                    <a:lstStyle/>
                    <a:p>
                      <a:r>
                        <a:rPr lang="es-CO" sz="1300" b="1"/>
                        <a:t>Prensa local</a:t>
                      </a:r>
                      <a:endParaRPr lang="es-CO" sz="1300"/>
                    </a:p>
                  </a:txBody>
                  <a:tcPr marL="87383" marR="87383" marT="43692" marB="43692" anchor="ctr">
                    <a:lnL>
                      <a:noFill/>
                    </a:lnL>
                    <a:lnR>
                      <a:noFill/>
                    </a:lnR>
                    <a:lnT>
                      <a:noFill/>
                    </a:lnT>
                    <a:lnB>
                      <a:noFill/>
                    </a:lnB>
                    <a:noFill/>
                  </a:tcPr>
                </a:tc>
                <a:tc>
                  <a:txBody>
                    <a:bodyPr/>
                    <a:lstStyle/>
                    <a:p>
                      <a:endParaRPr lang="es-MX" sz="1300"/>
                    </a:p>
                  </a:txBody>
                  <a:tcPr marL="87383" marR="87383" marT="43692" marB="43692" anchor="ctr">
                    <a:lnL>
                      <a:noFill/>
                    </a:lnL>
                    <a:lnR>
                      <a:noFill/>
                    </a:lnR>
                    <a:lnT>
                      <a:noFill/>
                    </a:lnT>
                    <a:lnB>
                      <a:noFill/>
                    </a:lnB>
                    <a:noFill/>
                  </a:tcPr>
                </a:tc>
                <a:tc>
                  <a:txBody>
                    <a:bodyPr/>
                    <a:lstStyle/>
                    <a:p>
                      <a:endParaRPr lang="es-MX" sz="1300" dirty="0"/>
                    </a:p>
                  </a:txBody>
                  <a:tcPr marL="87383" marR="87383" marT="43692" marB="43692" anchor="ctr">
                    <a:lnL>
                      <a:noFill/>
                    </a:lnL>
                    <a:lnR>
                      <a:noFill/>
                    </a:lnR>
                    <a:lnT>
                      <a:noFill/>
                    </a:lnT>
                    <a:lnB>
                      <a:noFill/>
                    </a:lnB>
                    <a:noFill/>
                  </a:tcPr>
                </a:tc>
                <a:extLst>
                  <a:ext uri="{0D108BD9-81ED-4DB2-BD59-A6C34878D82A}">
                    <a16:rowId xmlns:a16="http://schemas.microsoft.com/office/drawing/2014/main" val="3089756562"/>
                  </a:ext>
                </a:extLst>
              </a:tr>
              <a:tr h="495172">
                <a:tc>
                  <a:txBody>
                    <a:bodyPr/>
                    <a:lstStyle/>
                    <a:p>
                      <a:r>
                        <a:rPr lang="es-CO" sz="1300" b="1"/>
                        <a:t>Otros comercios pequeños</a:t>
                      </a:r>
                      <a:endParaRPr lang="es-CO" sz="1300"/>
                    </a:p>
                  </a:txBody>
                  <a:tcPr marL="87383" marR="87383" marT="43692" marB="43692" anchor="ctr">
                    <a:lnL>
                      <a:noFill/>
                    </a:lnL>
                    <a:lnR>
                      <a:noFill/>
                    </a:lnR>
                    <a:lnT>
                      <a:noFill/>
                    </a:lnT>
                    <a:lnB>
                      <a:noFill/>
                    </a:lnB>
                    <a:noFill/>
                  </a:tcPr>
                </a:tc>
                <a:tc>
                  <a:txBody>
                    <a:bodyPr/>
                    <a:lstStyle/>
                    <a:p>
                      <a:endParaRPr lang="es-MX" sz="1300"/>
                    </a:p>
                  </a:txBody>
                  <a:tcPr marL="87383" marR="87383" marT="43692" marB="43692" anchor="ctr">
                    <a:lnL>
                      <a:noFill/>
                    </a:lnL>
                    <a:lnR>
                      <a:noFill/>
                    </a:lnR>
                    <a:lnT>
                      <a:noFill/>
                    </a:lnT>
                    <a:lnB>
                      <a:noFill/>
                    </a:lnB>
                    <a:noFill/>
                  </a:tcPr>
                </a:tc>
                <a:tc>
                  <a:txBody>
                    <a:bodyPr/>
                    <a:lstStyle/>
                    <a:p>
                      <a:endParaRPr lang="es-CO" sz="1300" dirty="0"/>
                    </a:p>
                  </a:txBody>
                  <a:tcPr marL="87383" marR="87383" marT="43692" marB="43692" anchor="ctr">
                    <a:lnL>
                      <a:noFill/>
                    </a:lnL>
                    <a:lnR>
                      <a:noFill/>
                    </a:lnR>
                    <a:lnT>
                      <a:noFill/>
                    </a:lnT>
                    <a:lnB>
                      <a:noFill/>
                    </a:lnB>
                    <a:noFill/>
                  </a:tcPr>
                </a:tc>
                <a:extLst>
                  <a:ext uri="{0D108BD9-81ED-4DB2-BD59-A6C34878D82A}">
                    <a16:rowId xmlns:a16="http://schemas.microsoft.com/office/drawing/2014/main" val="1174407784"/>
                  </a:ext>
                </a:extLst>
              </a:tr>
              <a:tr h="495172">
                <a:tc>
                  <a:txBody>
                    <a:bodyPr/>
                    <a:lstStyle/>
                    <a:p>
                      <a:r>
                        <a:rPr lang="es-CO" sz="1300" b="1"/>
                        <a:t>Supermercado</a:t>
                      </a:r>
                      <a:endParaRPr lang="es-CO" sz="1300"/>
                    </a:p>
                  </a:txBody>
                  <a:tcPr marL="87383" marR="87383" marT="43692" marB="43692" anchor="ctr">
                    <a:lnL>
                      <a:noFill/>
                    </a:lnL>
                    <a:lnR>
                      <a:noFill/>
                    </a:lnR>
                    <a:lnT>
                      <a:noFill/>
                    </a:lnT>
                    <a:lnB>
                      <a:noFill/>
                    </a:lnB>
                    <a:noFill/>
                  </a:tcPr>
                </a:tc>
                <a:tc>
                  <a:txBody>
                    <a:bodyPr/>
                    <a:lstStyle/>
                    <a:p>
                      <a:endParaRPr lang="es-MX" sz="1300"/>
                    </a:p>
                  </a:txBody>
                  <a:tcPr marL="87383" marR="87383" marT="43692" marB="43692" anchor="ctr">
                    <a:lnL>
                      <a:noFill/>
                    </a:lnL>
                    <a:lnR>
                      <a:noFill/>
                    </a:lnR>
                    <a:lnT>
                      <a:noFill/>
                    </a:lnT>
                    <a:lnB>
                      <a:noFill/>
                    </a:lnB>
                    <a:noFill/>
                  </a:tcPr>
                </a:tc>
                <a:tc>
                  <a:txBody>
                    <a:bodyPr/>
                    <a:lstStyle/>
                    <a:p>
                      <a:endParaRPr lang="es-MX" sz="1300" dirty="0"/>
                    </a:p>
                  </a:txBody>
                  <a:tcPr marL="87383" marR="87383" marT="43692" marB="43692" anchor="ctr">
                    <a:lnL>
                      <a:noFill/>
                    </a:lnL>
                    <a:lnR>
                      <a:noFill/>
                    </a:lnR>
                    <a:lnT>
                      <a:noFill/>
                    </a:lnT>
                    <a:lnB>
                      <a:noFill/>
                    </a:lnB>
                    <a:noFill/>
                  </a:tcPr>
                </a:tc>
                <a:extLst>
                  <a:ext uri="{0D108BD9-81ED-4DB2-BD59-A6C34878D82A}">
                    <a16:rowId xmlns:a16="http://schemas.microsoft.com/office/drawing/2014/main" val="419174064"/>
                  </a:ext>
                </a:extLst>
              </a:tr>
            </a:tbl>
          </a:graphicData>
        </a:graphic>
      </p:graphicFrame>
      <p:sp>
        <p:nvSpPr>
          <p:cNvPr id="4" name="Rectangle 1">
            <a:extLst>
              <a:ext uri="{FF2B5EF4-FFF2-40B4-BE49-F238E27FC236}">
                <a16:creationId xmlns:a16="http://schemas.microsoft.com/office/drawing/2014/main" id="{6AC3FA43-30FA-3772-1F55-B85C82737BF7}"/>
              </a:ext>
            </a:extLst>
          </p:cNvPr>
          <p:cNvSpPr>
            <a:spLocks noChangeArrowheads="1"/>
          </p:cNvSpPr>
          <p:nvPr/>
        </p:nvSpPr>
        <p:spPr bwMode="auto">
          <a:xfrm>
            <a:off x="3610407" y="2140507"/>
            <a:ext cx="48538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lang="es-CO" altLang="es-CO" sz="1800" b="1" dirty="0">
                <a:solidFill>
                  <a:schemeClr val="tx1"/>
                </a:solidFill>
                <a:latin typeface="Arial" panose="020B0604020202020204" pitchFamily="34" charset="0"/>
              </a:rPr>
              <a:t>Análisis grupal para resolver</a:t>
            </a:r>
          </a:p>
          <a:p>
            <a:pPr marL="0" marR="0" lvl="0" indent="0" algn="l" defTabSz="914400" rtl="0" eaLnBrk="0" fontAlgn="base" latinLnBrk="0" hangingPunct="0">
              <a:lnSpc>
                <a:spcPct val="100000"/>
              </a:lnSpc>
              <a:spcBef>
                <a:spcPct val="0"/>
              </a:spcBef>
              <a:spcAft>
                <a:spcPct val="0"/>
              </a:spcAft>
              <a:buClrTx/>
              <a:buSzTx/>
              <a:tabLst/>
            </a:pPr>
            <a:endParaRPr kumimoji="0" lang="es-CO" altLang="es-CO" sz="1800" b="1" i="0" u="none" strike="noStrike" cap="none" normalizeH="0" baseline="0" dirty="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A8E968CF-2502-D313-E7F0-E71A58954722}"/>
              </a:ext>
            </a:extLst>
          </p:cNvPr>
          <p:cNvSpPr>
            <a:spLocks noChangeArrowheads="1"/>
          </p:cNvSpPr>
          <p:nvPr/>
        </p:nvSpPr>
        <p:spPr bwMode="auto">
          <a:xfrm>
            <a:off x="3524250" y="2571750"/>
            <a:ext cx="561975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s-CO" altLang="es-CO" sz="1800" b="0" i="0" u="none" strike="noStrike" cap="none" normalizeH="0" baseline="0" dirty="0">
                <a:ln>
                  <a:noFill/>
                </a:ln>
                <a:solidFill>
                  <a:schemeClr val="tx1"/>
                </a:solidFill>
                <a:effectLst/>
                <a:latin typeface="Arial" panose="020B0604020202020204" pitchFamily="34" charset="0"/>
              </a:rPr>
              <a:t>¿Qué actores tienen poder para influir en el supermercado?</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s-CO" altLang="es-CO" sz="1800" b="0" i="0" u="none" strike="noStrike" cap="none" normalizeH="0" baseline="0" dirty="0">
                <a:ln>
                  <a:noFill/>
                </a:ln>
                <a:solidFill>
                  <a:schemeClr val="tx1"/>
                </a:solidFill>
                <a:effectLst/>
                <a:latin typeface="Arial" panose="020B0604020202020204" pitchFamily="34" charset="0"/>
              </a:rPr>
              <a:t>¿A quién podríamos sumar como aliado?</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s-CO" altLang="es-CO" sz="1800" b="0" i="0" u="none" strike="noStrike" cap="none" normalizeH="0" baseline="0" dirty="0">
                <a:ln>
                  <a:noFill/>
                </a:ln>
                <a:solidFill>
                  <a:schemeClr val="tx1"/>
                </a:solidFill>
                <a:effectLst/>
                <a:latin typeface="Arial" panose="020B0604020202020204" pitchFamily="34" charset="0"/>
              </a:rPr>
              <a:t>¿Qué narrativa o presión concreta podría funcionar para cada uno?</a:t>
            </a:r>
          </a:p>
        </p:txBody>
      </p:sp>
    </p:spTree>
    <p:extLst>
      <p:ext uri="{BB962C8B-B14F-4D97-AF65-F5344CB8AC3E}">
        <p14:creationId xmlns:p14="http://schemas.microsoft.com/office/powerpoint/2010/main" val="22359442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18">
          <a:extLst>
            <a:ext uri="{FF2B5EF4-FFF2-40B4-BE49-F238E27FC236}">
              <a16:creationId xmlns:a16="http://schemas.microsoft.com/office/drawing/2014/main" id="{574C0DCA-B6DF-D2F3-9631-79534F17FFE9}"/>
            </a:ext>
          </a:extLst>
        </p:cNvPr>
        <p:cNvGrpSpPr/>
        <p:nvPr/>
      </p:nvGrpSpPr>
      <p:grpSpPr>
        <a:xfrm>
          <a:off x="0" y="0"/>
          <a:ext cx="0" cy="0"/>
          <a:chOff x="0" y="0"/>
          <a:chExt cx="0" cy="0"/>
        </a:xfrm>
      </p:grpSpPr>
      <p:sp>
        <p:nvSpPr>
          <p:cNvPr id="619" name="Google Shape;619;p75">
            <a:extLst>
              <a:ext uri="{FF2B5EF4-FFF2-40B4-BE49-F238E27FC236}">
                <a16:creationId xmlns:a16="http://schemas.microsoft.com/office/drawing/2014/main" id="{2196AF40-408F-CE16-2452-94CED96D3C39}"/>
              </a:ext>
            </a:extLst>
          </p:cNvPr>
          <p:cNvSpPr/>
          <p:nvPr/>
        </p:nvSpPr>
        <p:spPr>
          <a:xfrm>
            <a:off x="777725" y="360820"/>
            <a:ext cx="7543200" cy="632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 sz="4200" b="1" i="0" u="none" strike="noStrike" cap="none" dirty="0">
                <a:solidFill>
                  <a:srgbClr val="1A4C99"/>
                </a:solidFill>
                <a:latin typeface="Arial"/>
                <a:ea typeface="Arial"/>
                <a:cs typeface="Arial"/>
                <a:sym typeface="Arial"/>
              </a:rPr>
              <a:t>EL PODER ES RELACIONAL</a:t>
            </a:r>
          </a:p>
          <a:p>
            <a:pPr marL="0" marR="0" lvl="0" indent="0" algn="ctr" rtl="0">
              <a:lnSpc>
                <a:spcPct val="100000"/>
              </a:lnSpc>
              <a:spcBef>
                <a:spcPts val="0"/>
              </a:spcBef>
              <a:spcAft>
                <a:spcPts val="0"/>
              </a:spcAft>
              <a:buClr>
                <a:srgbClr val="000000"/>
              </a:buClr>
              <a:buSzPts val="4400"/>
              <a:buFont typeface="Arial"/>
              <a:buNone/>
            </a:pPr>
            <a:br>
              <a:rPr lang="en" sz="4200" b="0" i="0" u="none" strike="noStrike" cap="none" dirty="0">
                <a:solidFill>
                  <a:srgbClr val="1A4C99"/>
                </a:solidFill>
                <a:latin typeface="Arial"/>
                <a:ea typeface="Arial"/>
                <a:cs typeface="Arial"/>
                <a:sym typeface="Arial"/>
              </a:rPr>
            </a:br>
            <a:endParaRPr sz="4200" b="0" i="0" u="none" strike="noStrike" cap="none" dirty="0">
              <a:solidFill>
                <a:srgbClr val="1A4C99"/>
              </a:solidFill>
              <a:latin typeface="Arial"/>
              <a:ea typeface="Arial"/>
              <a:cs typeface="Arial"/>
              <a:sym typeface="Arial"/>
            </a:endParaRPr>
          </a:p>
        </p:txBody>
      </p:sp>
      <p:sp>
        <p:nvSpPr>
          <p:cNvPr id="6" name="CuadroTexto 5">
            <a:extLst>
              <a:ext uri="{FF2B5EF4-FFF2-40B4-BE49-F238E27FC236}">
                <a16:creationId xmlns:a16="http://schemas.microsoft.com/office/drawing/2014/main" id="{12A51C20-9621-A075-E6A7-BC043E7F422A}"/>
              </a:ext>
            </a:extLst>
          </p:cNvPr>
          <p:cNvSpPr txBox="1"/>
          <p:nvPr/>
        </p:nvSpPr>
        <p:spPr>
          <a:xfrm>
            <a:off x="1581150" y="2118480"/>
            <a:ext cx="5172075" cy="1477328"/>
          </a:xfrm>
          <a:prstGeom prst="rect">
            <a:avLst/>
          </a:prstGeom>
          <a:noFill/>
        </p:spPr>
        <p:txBody>
          <a:bodyPr wrap="square">
            <a:spAutoFit/>
          </a:bodyPr>
          <a:lstStyle/>
          <a:p>
            <a:r>
              <a:rPr lang="es-MX" sz="1500" i="1" dirty="0"/>
              <a:t>"En toda campaña pública hay que leer muy bien quién tiene poder, qué lo mueve y cómo podemos, como ciudadanía organizada, construir una red de alianzas o presión que nos ayude a lograr nuestros objetivos. Eso es poder relacional. No es solo tener fuerza propia, sino saber cómo mover a otros para que actúen con nosotros.”</a:t>
            </a:r>
            <a:endParaRPr lang="es-CO" sz="1500" i="1" dirty="0"/>
          </a:p>
        </p:txBody>
      </p:sp>
    </p:spTree>
    <p:extLst>
      <p:ext uri="{BB962C8B-B14F-4D97-AF65-F5344CB8AC3E}">
        <p14:creationId xmlns:p14="http://schemas.microsoft.com/office/powerpoint/2010/main" val="14968637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74"/>
          <p:cNvSpPr txBox="1"/>
          <p:nvPr/>
        </p:nvSpPr>
        <p:spPr>
          <a:xfrm>
            <a:off x="325985" y="1846157"/>
            <a:ext cx="8406889" cy="2751000"/>
          </a:xfrm>
          <a:prstGeom prst="rect">
            <a:avLst/>
          </a:prstGeom>
          <a:noFill/>
          <a:ln>
            <a:noFill/>
          </a:ln>
        </p:spPr>
        <p:txBody>
          <a:bodyPr spcFirstLastPara="1" wrap="square" lIns="91425" tIns="91425" rIns="91425" bIns="91425" anchor="t" anchorCtr="0">
            <a:noAutofit/>
          </a:bodyPr>
          <a:lstStyle/>
          <a:p>
            <a:pPr marL="44450" marR="0" lvl="0" indent="0" algn="l" rtl="0">
              <a:lnSpc>
                <a:spcPct val="100000"/>
              </a:lnSpc>
              <a:spcBef>
                <a:spcPts val="0"/>
              </a:spcBef>
              <a:spcAft>
                <a:spcPts val="0"/>
              </a:spcAft>
              <a:buNone/>
            </a:pPr>
            <a:r>
              <a:rPr lang="en" sz="2800" b="1" i="0" u="none" strike="noStrike" cap="none">
                <a:solidFill>
                  <a:schemeClr val="dk1"/>
                </a:solidFill>
                <a:latin typeface="Arial"/>
                <a:ea typeface="Arial"/>
                <a:cs typeface="Arial"/>
                <a:sym typeface="Arial"/>
              </a:rPr>
              <a:t>GENTE:</a:t>
            </a:r>
            <a:r>
              <a:rPr lang="en" sz="2800" b="0" i="0" u="none" strike="noStrike" cap="none">
                <a:solidFill>
                  <a:schemeClr val="dk1"/>
                </a:solidFill>
                <a:latin typeface="Arial"/>
                <a:ea typeface="Arial"/>
                <a:cs typeface="Arial"/>
                <a:sym typeface="Arial"/>
              </a:rPr>
              <a:t> ¿Quién es mi gente?</a:t>
            </a:r>
            <a:endParaRPr sz="2800" b="0" i="0" u="none" strike="noStrike" cap="none">
              <a:solidFill>
                <a:schemeClr val="dk1"/>
              </a:solidFill>
              <a:latin typeface="Arial"/>
              <a:ea typeface="Arial"/>
              <a:cs typeface="Arial"/>
              <a:sym typeface="Arial"/>
            </a:endParaRPr>
          </a:p>
          <a:p>
            <a:pPr marL="44450" marR="0" lvl="0" indent="0" algn="l" rtl="0">
              <a:lnSpc>
                <a:spcPct val="100000"/>
              </a:lnSpc>
              <a:spcBef>
                <a:spcPts val="0"/>
              </a:spcBef>
              <a:spcAft>
                <a:spcPts val="0"/>
              </a:spcAft>
              <a:buNone/>
            </a:pPr>
            <a:r>
              <a:rPr lang="en" sz="2800" b="1" i="0" u="none" strike="noStrike" cap="none">
                <a:solidFill>
                  <a:schemeClr val="dk1"/>
                </a:solidFill>
                <a:latin typeface="Arial"/>
                <a:ea typeface="Arial"/>
                <a:cs typeface="Arial"/>
                <a:sym typeface="Arial"/>
              </a:rPr>
              <a:t>CAMBIO:</a:t>
            </a:r>
            <a:r>
              <a:rPr lang="en" sz="2800" b="0" i="0" u="none" strike="noStrike" cap="none">
                <a:solidFill>
                  <a:schemeClr val="dk1"/>
                </a:solidFill>
                <a:latin typeface="Arial"/>
                <a:ea typeface="Arial"/>
                <a:cs typeface="Arial"/>
                <a:sym typeface="Arial"/>
              </a:rPr>
              <a:t> ¿Cuál es nuestro problema/meta?</a:t>
            </a:r>
            <a:endParaRPr sz="2800" b="0" i="0" u="none" strike="noStrike" cap="none">
              <a:solidFill>
                <a:schemeClr val="dk1"/>
              </a:solidFill>
              <a:latin typeface="Arial"/>
              <a:ea typeface="Arial"/>
              <a:cs typeface="Arial"/>
              <a:sym typeface="Arial"/>
            </a:endParaRPr>
          </a:p>
          <a:p>
            <a:pPr marL="44450" marR="0" lvl="0" indent="0" algn="l" rtl="0">
              <a:lnSpc>
                <a:spcPct val="100000"/>
              </a:lnSpc>
              <a:spcBef>
                <a:spcPts val="0"/>
              </a:spcBef>
              <a:spcAft>
                <a:spcPts val="0"/>
              </a:spcAft>
              <a:buNone/>
            </a:pPr>
            <a:r>
              <a:rPr lang="en" sz="2800" b="1" i="0" u="none" strike="noStrike" cap="none">
                <a:solidFill>
                  <a:schemeClr val="dk1"/>
                </a:solidFill>
                <a:latin typeface="Arial"/>
                <a:ea typeface="Arial"/>
                <a:cs typeface="Arial"/>
                <a:sym typeface="Arial"/>
              </a:rPr>
              <a:t>PODER:</a:t>
            </a:r>
            <a:r>
              <a:rPr lang="en" sz="2800" b="0" i="0" u="none" strike="noStrike" cap="none">
                <a:solidFill>
                  <a:schemeClr val="dk1"/>
                </a:solidFill>
                <a:latin typeface="Arial"/>
                <a:ea typeface="Arial"/>
                <a:cs typeface="Arial"/>
                <a:sym typeface="Arial"/>
              </a:rPr>
              <a:t>¿Cómo puede nuestra gente construir el poder necesario para crear ese cambio?</a:t>
            </a:r>
            <a:endParaRPr sz="2800" b="0" i="0" u="none" strike="noStrike" cap="none">
              <a:solidFill>
                <a:schemeClr val="dk1"/>
              </a:solidFill>
              <a:latin typeface="Arial"/>
              <a:ea typeface="Arial"/>
              <a:cs typeface="Arial"/>
              <a:sym typeface="Arial"/>
            </a:endParaRPr>
          </a:p>
        </p:txBody>
      </p:sp>
      <p:sp>
        <p:nvSpPr>
          <p:cNvPr id="614" name="Google Shape;614;p74"/>
          <p:cNvSpPr txBox="1"/>
          <p:nvPr/>
        </p:nvSpPr>
        <p:spPr>
          <a:xfrm>
            <a:off x="165150" y="839896"/>
            <a:ext cx="8813700" cy="81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rgbClr val="0D4A92"/>
                </a:solidFill>
                <a:latin typeface="Arial"/>
                <a:ea typeface="Arial"/>
                <a:cs typeface="Arial"/>
                <a:sym typeface="Arial"/>
              </a:rPr>
              <a:t>HAGÁMONOS ESTAS 3 PREGUNTAS</a:t>
            </a:r>
            <a:endParaRPr sz="3600" b="1" i="0" u="none" strike="noStrike" cap="none">
              <a:solidFill>
                <a:srgbClr val="0D4A92"/>
              </a:solidFill>
              <a:latin typeface="Arial"/>
              <a:ea typeface="Arial"/>
              <a:cs typeface="Arial"/>
              <a:sym typeface="Arial"/>
            </a:endParaRPr>
          </a:p>
        </p:txBody>
      </p:sp>
    </p:spTree>
    <p:extLst>
      <p:ext uri="{BB962C8B-B14F-4D97-AF65-F5344CB8AC3E}">
        <p14:creationId xmlns:p14="http://schemas.microsoft.com/office/powerpoint/2010/main" val="12251819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04">
          <a:extLst>
            <a:ext uri="{FF2B5EF4-FFF2-40B4-BE49-F238E27FC236}">
              <a16:creationId xmlns:a16="http://schemas.microsoft.com/office/drawing/2014/main" id="{712A1810-DAD6-1712-6E63-D454554A0EBA}"/>
            </a:ext>
          </a:extLst>
        </p:cNvPr>
        <p:cNvGrpSpPr/>
        <p:nvPr/>
      </p:nvGrpSpPr>
      <p:grpSpPr>
        <a:xfrm>
          <a:off x="0" y="0"/>
          <a:ext cx="0" cy="0"/>
          <a:chOff x="0" y="0"/>
          <a:chExt cx="0" cy="0"/>
        </a:xfrm>
      </p:grpSpPr>
      <p:sp>
        <p:nvSpPr>
          <p:cNvPr id="908" name="Google Shape;908;p91">
            <a:extLst>
              <a:ext uri="{FF2B5EF4-FFF2-40B4-BE49-F238E27FC236}">
                <a16:creationId xmlns:a16="http://schemas.microsoft.com/office/drawing/2014/main" id="{38A85555-9146-A0D4-7788-792DF6F85872}"/>
              </a:ext>
            </a:extLst>
          </p:cNvPr>
          <p:cNvSpPr txBox="1"/>
          <p:nvPr/>
        </p:nvSpPr>
        <p:spPr>
          <a:xfrm>
            <a:off x="223284" y="92955"/>
            <a:ext cx="8697432"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 sz="3000" b="1" dirty="0">
                <a:solidFill>
                  <a:srgbClr val="1A4C99"/>
                </a:solidFill>
              </a:rPr>
              <a:t>¿Con quiénes establecerás tus relaciones?  ¿Cómo las vamos a establecer?</a:t>
            </a:r>
            <a:endParaRPr sz="3000" b="1" i="0" u="none" strike="noStrike" cap="none" dirty="0">
              <a:solidFill>
                <a:srgbClr val="1A4C99"/>
              </a:solidFill>
              <a:latin typeface="Arial"/>
              <a:ea typeface="Arial"/>
              <a:cs typeface="Arial"/>
              <a:sym typeface="Arial"/>
            </a:endParaRPr>
          </a:p>
        </p:txBody>
      </p:sp>
      <p:graphicFrame>
        <p:nvGraphicFramePr>
          <p:cNvPr id="2" name="Tabla 1">
            <a:extLst>
              <a:ext uri="{FF2B5EF4-FFF2-40B4-BE49-F238E27FC236}">
                <a16:creationId xmlns:a16="http://schemas.microsoft.com/office/drawing/2014/main" id="{1EFCF0C5-4179-FD8C-C3AD-C453848233F0}"/>
              </a:ext>
            </a:extLst>
          </p:cNvPr>
          <p:cNvGraphicFramePr>
            <a:graphicFrameLocks noGrp="1"/>
          </p:cNvGraphicFramePr>
          <p:nvPr/>
        </p:nvGraphicFramePr>
        <p:xfrm>
          <a:off x="571500" y="1108577"/>
          <a:ext cx="8020050" cy="3732226"/>
        </p:xfrm>
        <a:graphic>
          <a:graphicData uri="http://schemas.openxmlformats.org/drawingml/2006/table">
            <a:tbl>
              <a:tblPr firstRow="1" firstCol="1" bandRow="1">
                <a:tableStyleId>{003D48AB-8FED-443F-8880-609581201A1E}</a:tableStyleId>
              </a:tblPr>
              <a:tblGrid>
                <a:gridCol w="2696014">
                  <a:extLst>
                    <a:ext uri="{9D8B030D-6E8A-4147-A177-3AD203B41FA5}">
                      <a16:colId xmlns:a16="http://schemas.microsoft.com/office/drawing/2014/main" val="2319544150"/>
                    </a:ext>
                  </a:extLst>
                </a:gridCol>
                <a:gridCol w="1849472">
                  <a:extLst>
                    <a:ext uri="{9D8B030D-6E8A-4147-A177-3AD203B41FA5}">
                      <a16:colId xmlns:a16="http://schemas.microsoft.com/office/drawing/2014/main" val="2391793573"/>
                    </a:ext>
                  </a:extLst>
                </a:gridCol>
                <a:gridCol w="1767880">
                  <a:extLst>
                    <a:ext uri="{9D8B030D-6E8A-4147-A177-3AD203B41FA5}">
                      <a16:colId xmlns:a16="http://schemas.microsoft.com/office/drawing/2014/main" val="3785169804"/>
                    </a:ext>
                  </a:extLst>
                </a:gridCol>
                <a:gridCol w="1706684">
                  <a:extLst>
                    <a:ext uri="{9D8B030D-6E8A-4147-A177-3AD203B41FA5}">
                      <a16:colId xmlns:a16="http://schemas.microsoft.com/office/drawing/2014/main" val="1297581016"/>
                    </a:ext>
                  </a:extLst>
                </a:gridCol>
              </a:tblGrid>
              <a:tr h="186611">
                <a:tc>
                  <a:txBody>
                    <a:bodyPr/>
                    <a:lstStyle/>
                    <a:p>
                      <a:pPr algn="just">
                        <a:buNone/>
                      </a:pPr>
                      <a:r>
                        <a:rPr lang="es-ES" sz="1100" dirty="0">
                          <a:effectLst/>
                          <a:latin typeface="Aptos"/>
                        </a:rPr>
                        <a:t>Tipo de actor</a:t>
                      </a:r>
                      <a:endParaRPr lang="es-CO" sz="1100" dirty="0">
                        <a:effectLst/>
                        <a:latin typeface="Aptos"/>
                        <a:ea typeface="Arial" panose="020B0604020202020204" pitchFamily="34" charset="0"/>
                      </a:endParaRPr>
                    </a:p>
                  </a:txBody>
                  <a:tcPr marL="68580" marR="68580" marT="0" marB="0"/>
                </a:tc>
                <a:tc>
                  <a:txBody>
                    <a:bodyPr/>
                    <a:lstStyle/>
                    <a:p>
                      <a:pPr algn="just">
                        <a:buNone/>
                      </a:pPr>
                      <a:r>
                        <a:rPr lang="es-ES" sz="1100">
                          <a:effectLst/>
                          <a:latin typeface="Aptos"/>
                        </a:rPr>
                        <a:t>Nombres</a:t>
                      </a:r>
                      <a:endParaRPr lang="es-CO" sz="1100">
                        <a:effectLst/>
                        <a:latin typeface="Aptos"/>
                        <a:ea typeface="Arial" panose="020B0604020202020204" pitchFamily="34" charset="0"/>
                      </a:endParaRPr>
                    </a:p>
                  </a:txBody>
                  <a:tcPr marL="68580" marR="68580" marT="0" marB="0"/>
                </a:tc>
                <a:tc>
                  <a:txBody>
                    <a:bodyPr/>
                    <a:lstStyle/>
                    <a:p>
                      <a:pPr algn="just">
                        <a:buNone/>
                      </a:pPr>
                      <a:r>
                        <a:rPr lang="es-ES" sz="1100" dirty="0">
                          <a:effectLst/>
                          <a:latin typeface="Aptos"/>
                        </a:rPr>
                        <a:t>Cómo les contactamos?</a:t>
                      </a:r>
                      <a:endParaRPr lang="es-CO" sz="1100" dirty="0">
                        <a:effectLst/>
                        <a:latin typeface="Aptos"/>
                        <a:ea typeface="Arial" panose="020B0604020202020204" pitchFamily="34" charset="0"/>
                      </a:endParaRPr>
                    </a:p>
                  </a:txBody>
                  <a:tcPr marL="68580" marR="68580" marT="0" marB="0"/>
                </a:tc>
                <a:tc>
                  <a:txBody>
                    <a:bodyPr/>
                    <a:lstStyle/>
                    <a:p>
                      <a:pPr algn="just">
                        <a:buNone/>
                      </a:pPr>
                      <a:r>
                        <a:rPr lang="es-ES" sz="1100" dirty="0">
                          <a:effectLst/>
                          <a:latin typeface="Aptos"/>
                        </a:rPr>
                        <a:t>Por qué?</a:t>
                      </a:r>
                      <a:endParaRPr lang="es-CO" sz="1100" dirty="0">
                        <a:effectLst/>
                        <a:latin typeface="Aptos"/>
                        <a:ea typeface="Arial" panose="020B0604020202020204" pitchFamily="34" charset="0"/>
                      </a:endParaRPr>
                    </a:p>
                  </a:txBody>
                  <a:tcPr marL="68580" marR="68580" marT="0" marB="0"/>
                </a:tc>
                <a:extLst>
                  <a:ext uri="{0D108BD9-81ED-4DB2-BD59-A6C34878D82A}">
                    <a16:rowId xmlns:a16="http://schemas.microsoft.com/office/drawing/2014/main" val="2109207689"/>
                  </a:ext>
                </a:extLst>
              </a:tr>
              <a:tr h="746445">
                <a:tc>
                  <a:txBody>
                    <a:bodyPr/>
                    <a:lstStyle/>
                    <a:p>
                      <a:pPr algn="just">
                        <a:buNone/>
                      </a:pPr>
                      <a:r>
                        <a:rPr lang="es-ES" sz="1100" dirty="0">
                          <a:effectLst/>
                          <a:latin typeface="Aptos"/>
                        </a:rPr>
                        <a:t>¿Quiénes podrían ser miembros de su comunidad organizada (y equipo de liderazgo)?  </a:t>
                      </a:r>
                      <a:endParaRPr lang="es-CO" sz="1100" dirty="0">
                        <a:effectLst/>
                        <a:latin typeface="Aptos"/>
                      </a:endParaRPr>
                    </a:p>
                    <a:p>
                      <a:pPr algn="just">
                        <a:buNone/>
                      </a:pPr>
                      <a:r>
                        <a:rPr lang="es-ES" sz="1100" dirty="0">
                          <a:effectLst/>
                          <a:latin typeface="Aptos"/>
                        </a:rPr>
                        <a:t> </a:t>
                      </a:r>
                      <a:endParaRPr lang="es-CO" sz="1100" dirty="0">
                        <a:effectLst/>
                        <a:latin typeface="Aptos"/>
                        <a:ea typeface="Arial" panose="020B0604020202020204" pitchFamily="34" charset="0"/>
                      </a:endParaRPr>
                    </a:p>
                  </a:txBody>
                  <a:tcPr marL="68580" marR="68580" marT="0" marB="0"/>
                </a:tc>
                <a:tc>
                  <a:txBody>
                    <a:bodyPr/>
                    <a:lstStyle/>
                    <a:p>
                      <a:pPr algn="just">
                        <a:buNone/>
                      </a:pPr>
                      <a:r>
                        <a:rPr lang="es-ES" sz="1100">
                          <a:effectLst/>
                          <a:latin typeface="Aptos"/>
                        </a:rPr>
                        <a:t> </a:t>
                      </a:r>
                      <a:endParaRPr lang="es-CO" sz="1100">
                        <a:effectLst/>
                        <a:latin typeface="Aptos"/>
                        <a:ea typeface="Arial" panose="020B0604020202020204" pitchFamily="34" charset="0"/>
                      </a:endParaRPr>
                    </a:p>
                  </a:txBody>
                  <a:tcPr marL="68580" marR="68580" marT="0" marB="0"/>
                </a:tc>
                <a:tc>
                  <a:txBody>
                    <a:bodyPr/>
                    <a:lstStyle/>
                    <a:p>
                      <a:pPr algn="just">
                        <a:buNone/>
                      </a:pPr>
                      <a:r>
                        <a:rPr lang="es-ES" sz="1100" dirty="0">
                          <a:effectLst/>
                          <a:latin typeface="Aptos"/>
                        </a:rPr>
                        <a:t> </a:t>
                      </a:r>
                      <a:endParaRPr lang="es-CO" sz="1100" dirty="0">
                        <a:effectLst/>
                        <a:latin typeface="Aptos"/>
                        <a:ea typeface="Arial" panose="020B0604020202020204" pitchFamily="34" charset="0"/>
                      </a:endParaRPr>
                    </a:p>
                  </a:txBody>
                  <a:tcPr marL="68580" marR="68580" marT="0" marB="0"/>
                </a:tc>
                <a:tc>
                  <a:txBody>
                    <a:bodyPr/>
                    <a:lstStyle/>
                    <a:p>
                      <a:pPr algn="just">
                        <a:buNone/>
                      </a:pPr>
                      <a:r>
                        <a:rPr lang="es-ES" sz="1100" dirty="0">
                          <a:effectLst/>
                          <a:latin typeface="Aptos"/>
                        </a:rPr>
                        <a:t> </a:t>
                      </a:r>
                      <a:endParaRPr lang="es-CO" sz="1100" dirty="0">
                        <a:effectLst/>
                        <a:latin typeface="Aptos"/>
                        <a:ea typeface="Arial" panose="020B0604020202020204" pitchFamily="34" charset="0"/>
                      </a:endParaRPr>
                    </a:p>
                  </a:txBody>
                  <a:tcPr marL="68580" marR="68580" marT="0" marB="0"/>
                </a:tc>
                <a:extLst>
                  <a:ext uri="{0D108BD9-81ED-4DB2-BD59-A6C34878D82A}">
                    <a16:rowId xmlns:a16="http://schemas.microsoft.com/office/drawing/2014/main" val="175516101"/>
                  </a:ext>
                </a:extLst>
              </a:tr>
              <a:tr h="373223">
                <a:tc>
                  <a:txBody>
                    <a:bodyPr/>
                    <a:lstStyle/>
                    <a:p>
                      <a:pPr algn="just">
                        <a:buNone/>
                      </a:pPr>
                      <a:r>
                        <a:rPr lang="es-ES" sz="1100">
                          <a:effectLst/>
                          <a:latin typeface="Aptos"/>
                        </a:rPr>
                        <a:t>¿Quiénes podrían ser su oposición? </a:t>
                      </a:r>
                      <a:endParaRPr lang="es-CO" sz="1100">
                        <a:effectLst/>
                        <a:latin typeface="Aptos"/>
                      </a:endParaRPr>
                    </a:p>
                    <a:p>
                      <a:pPr algn="just">
                        <a:buNone/>
                      </a:pPr>
                      <a:r>
                        <a:rPr lang="es-ES" sz="1100">
                          <a:effectLst/>
                          <a:latin typeface="Aptos"/>
                        </a:rPr>
                        <a:t> </a:t>
                      </a:r>
                      <a:endParaRPr lang="es-CO" sz="1100">
                        <a:effectLst/>
                        <a:latin typeface="Aptos"/>
                        <a:ea typeface="Arial" panose="020B0604020202020204" pitchFamily="34" charset="0"/>
                      </a:endParaRPr>
                    </a:p>
                  </a:txBody>
                  <a:tcPr marL="68580" marR="68580" marT="0" marB="0"/>
                </a:tc>
                <a:tc>
                  <a:txBody>
                    <a:bodyPr/>
                    <a:lstStyle/>
                    <a:p>
                      <a:pPr algn="just">
                        <a:buNone/>
                      </a:pPr>
                      <a:r>
                        <a:rPr lang="es-ES" sz="1100">
                          <a:effectLst/>
                          <a:latin typeface="Aptos"/>
                        </a:rPr>
                        <a:t> </a:t>
                      </a:r>
                      <a:endParaRPr lang="es-CO" sz="1100">
                        <a:effectLst/>
                        <a:latin typeface="Aptos"/>
                        <a:ea typeface="Arial" panose="020B0604020202020204" pitchFamily="34" charset="0"/>
                      </a:endParaRPr>
                    </a:p>
                  </a:txBody>
                  <a:tcPr marL="68580" marR="68580" marT="0" marB="0"/>
                </a:tc>
                <a:tc>
                  <a:txBody>
                    <a:bodyPr/>
                    <a:lstStyle/>
                    <a:p>
                      <a:pPr algn="just">
                        <a:buNone/>
                      </a:pPr>
                      <a:r>
                        <a:rPr lang="es-ES" sz="1100">
                          <a:effectLst/>
                          <a:latin typeface="Aptos"/>
                        </a:rPr>
                        <a:t> </a:t>
                      </a:r>
                      <a:endParaRPr lang="es-CO" sz="1100">
                        <a:effectLst/>
                        <a:latin typeface="Aptos"/>
                        <a:ea typeface="Arial" panose="020B0604020202020204" pitchFamily="34" charset="0"/>
                      </a:endParaRPr>
                    </a:p>
                  </a:txBody>
                  <a:tcPr marL="68580" marR="68580" marT="0" marB="0"/>
                </a:tc>
                <a:tc>
                  <a:txBody>
                    <a:bodyPr/>
                    <a:lstStyle/>
                    <a:p>
                      <a:pPr algn="just">
                        <a:buNone/>
                      </a:pPr>
                      <a:r>
                        <a:rPr lang="es-ES" sz="1100">
                          <a:effectLst/>
                          <a:latin typeface="Aptos"/>
                        </a:rPr>
                        <a:t> </a:t>
                      </a:r>
                      <a:endParaRPr lang="es-CO" sz="1100">
                        <a:effectLst/>
                        <a:latin typeface="Aptos"/>
                        <a:ea typeface="Arial" panose="020B0604020202020204" pitchFamily="34" charset="0"/>
                      </a:endParaRPr>
                    </a:p>
                  </a:txBody>
                  <a:tcPr marL="68580" marR="68580" marT="0" marB="0"/>
                </a:tc>
                <a:extLst>
                  <a:ext uri="{0D108BD9-81ED-4DB2-BD59-A6C34878D82A}">
                    <a16:rowId xmlns:a16="http://schemas.microsoft.com/office/drawing/2014/main" val="2075127823"/>
                  </a:ext>
                </a:extLst>
              </a:tr>
              <a:tr h="373223">
                <a:tc>
                  <a:txBody>
                    <a:bodyPr/>
                    <a:lstStyle/>
                    <a:p>
                      <a:pPr algn="just">
                        <a:buNone/>
                      </a:pPr>
                      <a:r>
                        <a:rPr lang="es-ES" sz="1100">
                          <a:effectLst/>
                          <a:latin typeface="Aptos"/>
                        </a:rPr>
                        <a:t>¿Quiénes podrían ser sus aliados?</a:t>
                      </a:r>
                      <a:endParaRPr lang="es-CO" sz="1100">
                        <a:effectLst/>
                        <a:latin typeface="Aptos"/>
                      </a:endParaRPr>
                    </a:p>
                    <a:p>
                      <a:pPr algn="just">
                        <a:buNone/>
                      </a:pPr>
                      <a:r>
                        <a:rPr lang="es-ES" sz="1100">
                          <a:effectLst/>
                          <a:latin typeface="Aptos"/>
                        </a:rPr>
                        <a:t> </a:t>
                      </a:r>
                      <a:endParaRPr lang="es-CO" sz="1100">
                        <a:effectLst/>
                        <a:latin typeface="Aptos"/>
                        <a:ea typeface="Arial" panose="020B0604020202020204" pitchFamily="34" charset="0"/>
                      </a:endParaRPr>
                    </a:p>
                  </a:txBody>
                  <a:tcPr marL="68580" marR="68580" marT="0" marB="0"/>
                </a:tc>
                <a:tc>
                  <a:txBody>
                    <a:bodyPr/>
                    <a:lstStyle/>
                    <a:p>
                      <a:pPr algn="just">
                        <a:buNone/>
                      </a:pPr>
                      <a:r>
                        <a:rPr lang="es-ES" sz="1100">
                          <a:effectLst/>
                          <a:latin typeface="Aptos"/>
                        </a:rPr>
                        <a:t> </a:t>
                      </a:r>
                      <a:endParaRPr lang="es-CO" sz="1100">
                        <a:effectLst/>
                        <a:latin typeface="Aptos"/>
                        <a:ea typeface="Arial" panose="020B0604020202020204" pitchFamily="34" charset="0"/>
                      </a:endParaRPr>
                    </a:p>
                  </a:txBody>
                  <a:tcPr marL="68580" marR="68580" marT="0" marB="0"/>
                </a:tc>
                <a:tc>
                  <a:txBody>
                    <a:bodyPr/>
                    <a:lstStyle/>
                    <a:p>
                      <a:pPr algn="just">
                        <a:buNone/>
                      </a:pPr>
                      <a:r>
                        <a:rPr lang="es-ES" sz="1100" dirty="0">
                          <a:effectLst/>
                          <a:latin typeface="Aptos"/>
                        </a:rPr>
                        <a:t> </a:t>
                      </a:r>
                      <a:endParaRPr lang="es-CO" sz="1100" dirty="0">
                        <a:effectLst/>
                        <a:latin typeface="Aptos"/>
                        <a:ea typeface="Arial" panose="020B0604020202020204" pitchFamily="34" charset="0"/>
                      </a:endParaRPr>
                    </a:p>
                  </a:txBody>
                  <a:tcPr marL="68580" marR="68580" marT="0" marB="0"/>
                </a:tc>
                <a:tc>
                  <a:txBody>
                    <a:bodyPr/>
                    <a:lstStyle/>
                    <a:p>
                      <a:pPr algn="just">
                        <a:buNone/>
                      </a:pPr>
                      <a:r>
                        <a:rPr lang="es-ES" sz="1100">
                          <a:effectLst/>
                          <a:latin typeface="Aptos"/>
                        </a:rPr>
                        <a:t> </a:t>
                      </a:r>
                      <a:endParaRPr lang="es-CO" sz="1100">
                        <a:effectLst/>
                        <a:latin typeface="Aptos"/>
                        <a:ea typeface="Arial" panose="020B0604020202020204" pitchFamily="34" charset="0"/>
                      </a:endParaRPr>
                    </a:p>
                  </a:txBody>
                  <a:tcPr marL="68580" marR="68580" marT="0" marB="0"/>
                </a:tc>
                <a:extLst>
                  <a:ext uri="{0D108BD9-81ED-4DB2-BD59-A6C34878D82A}">
                    <a16:rowId xmlns:a16="http://schemas.microsoft.com/office/drawing/2014/main" val="959866627"/>
                  </a:ext>
                </a:extLst>
              </a:tr>
              <a:tr h="559834">
                <a:tc>
                  <a:txBody>
                    <a:bodyPr/>
                    <a:lstStyle/>
                    <a:p>
                      <a:pPr algn="just">
                        <a:buNone/>
                      </a:pPr>
                      <a:r>
                        <a:rPr lang="es-ES" sz="1100" dirty="0">
                          <a:effectLst/>
                          <a:latin typeface="Aptos"/>
                        </a:rPr>
                        <a:t>¿Quiénes podrían ser los competidores?</a:t>
                      </a:r>
                      <a:endParaRPr lang="es-CO" sz="1100" dirty="0">
                        <a:effectLst/>
                        <a:latin typeface="Aptos"/>
                      </a:endParaRPr>
                    </a:p>
                    <a:p>
                      <a:pPr algn="just">
                        <a:buNone/>
                      </a:pPr>
                      <a:r>
                        <a:rPr lang="es-ES" sz="1100" dirty="0">
                          <a:effectLst/>
                          <a:latin typeface="Aptos"/>
                        </a:rPr>
                        <a:t> </a:t>
                      </a:r>
                      <a:endParaRPr lang="es-CO" sz="1100" dirty="0">
                        <a:effectLst/>
                        <a:latin typeface="Aptos"/>
                        <a:ea typeface="Arial" panose="020B0604020202020204" pitchFamily="34" charset="0"/>
                      </a:endParaRPr>
                    </a:p>
                  </a:txBody>
                  <a:tcPr marL="68580" marR="68580" marT="0" marB="0"/>
                </a:tc>
                <a:tc>
                  <a:txBody>
                    <a:bodyPr/>
                    <a:lstStyle/>
                    <a:p>
                      <a:pPr algn="just">
                        <a:buNone/>
                      </a:pPr>
                      <a:r>
                        <a:rPr lang="es-ES" sz="1100">
                          <a:effectLst/>
                          <a:latin typeface="Aptos"/>
                        </a:rPr>
                        <a:t> </a:t>
                      </a:r>
                      <a:endParaRPr lang="es-CO" sz="1100">
                        <a:effectLst/>
                        <a:latin typeface="Aptos"/>
                        <a:ea typeface="Arial" panose="020B0604020202020204" pitchFamily="34" charset="0"/>
                      </a:endParaRPr>
                    </a:p>
                  </a:txBody>
                  <a:tcPr marL="68580" marR="68580" marT="0" marB="0"/>
                </a:tc>
                <a:tc>
                  <a:txBody>
                    <a:bodyPr/>
                    <a:lstStyle/>
                    <a:p>
                      <a:pPr algn="just">
                        <a:buNone/>
                      </a:pPr>
                      <a:r>
                        <a:rPr lang="es-ES" sz="1100">
                          <a:effectLst/>
                          <a:latin typeface="Aptos"/>
                        </a:rPr>
                        <a:t> </a:t>
                      </a:r>
                      <a:endParaRPr lang="es-CO" sz="1100">
                        <a:effectLst/>
                        <a:latin typeface="Aptos"/>
                        <a:ea typeface="Arial" panose="020B0604020202020204" pitchFamily="34" charset="0"/>
                      </a:endParaRPr>
                    </a:p>
                  </a:txBody>
                  <a:tcPr marL="68580" marR="68580" marT="0" marB="0"/>
                </a:tc>
                <a:tc>
                  <a:txBody>
                    <a:bodyPr/>
                    <a:lstStyle/>
                    <a:p>
                      <a:pPr algn="just">
                        <a:buNone/>
                      </a:pPr>
                      <a:r>
                        <a:rPr lang="es-ES" sz="1100">
                          <a:effectLst/>
                          <a:latin typeface="Aptos"/>
                        </a:rPr>
                        <a:t> </a:t>
                      </a:r>
                      <a:endParaRPr lang="es-CO" sz="1100">
                        <a:effectLst/>
                        <a:latin typeface="Aptos"/>
                        <a:ea typeface="Arial" panose="020B0604020202020204" pitchFamily="34" charset="0"/>
                      </a:endParaRPr>
                    </a:p>
                  </a:txBody>
                  <a:tcPr marL="68580" marR="68580" marT="0" marB="0"/>
                </a:tc>
                <a:extLst>
                  <a:ext uri="{0D108BD9-81ED-4DB2-BD59-A6C34878D82A}">
                    <a16:rowId xmlns:a16="http://schemas.microsoft.com/office/drawing/2014/main" val="429539635"/>
                  </a:ext>
                </a:extLst>
              </a:tr>
              <a:tr h="559834">
                <a:tc>
                  <a:txBody>
                    <a:bodyPr/>
                    <a:lstStyle/>
                    <a:p>
                      <a:pPr algn="just">
                        <a:buNone/>
                      </a:pPr>
                      <a:r>
                        <a:rPr lang="es-ES" sz="1100" dirty="0">
                          <a:effectLst/>
                          <a:latin typeface="Aptos"/>
                        </a:rPr>
                        <a:t>¿Quiénes podrían ser los colaboradores?</a:t>
                      </a:r>
                      <a:endParaRPr lang="es-CO" sz="1100" dirty="0">
                        <a:effectLst/>
                        <a:latin typeface="Aptos"/>
                        <a:ea typeface="Arial" panose="020B0604020202020204" pitchFamily="34" charset="0"/>
                      </a:endParaRPr>
                    </a:p>
                  </a:txBody>
                  <a:tcPr marL="68580" marR="68580" marT="0" marB="0"/>
                </a:tc>
                <a:tc>
                  <a:txBody>
                    <a:bodyPr/>
                    <a:lstStyle/>
                    <a:p>
                      <a:pPr algn="just">
                        <a:buNone/>
                      </a:pPr>
                      <a:endParaRPr lang="es-CO" sz="1100">
                        <a:effectLst/>
                        <a:latin typeface="Aptos"/>
                        <a:ea typeface="Arial" panose="020B0604020202020204" pitchFamily="34" charset="0"/>
                      </a:endParaRPr>
                    </a:p>
                  </a:txBody>
                  <a:tcPr marL="68580" marR="68580" marT="0" marB="0"/>
                </a:tc>
                <a:tc>
                  <a:txBody>
                    <a:bodyPr/>
                    <a:lstStyle/>
                    <a:p>
                      <a:pPr algn="just">
                        <a:buNone/>
                      </a:pPr>
                      <a:endParaRPr lang="es-CO" sz="1100">
                        <a:effectLst/>
                        <a:latin typeface="Aptos"/>
                        <a:ea typeface="Arial" panose="020B0604020202020204" pitchFamily="34" charset="0"/>
                      </a:endParaRPr>
                    </a:p>
                  </a:txBody>
                  <a:tcPr marL="68580" marR="68580" marT="0" marB="0"/>
                </a:tc>
                <a:tc>
                  <a:txBody>
                    <a:bodyPr/>
                    <a:lstStyle/>
                    <a:p>
                      <a:pPr algn="just">
                        <a:buNone/>
                      </a:pPr>
                      <a:endParaRPr lang="es-CO" sz="1100" dirty="0">
                        <a:effectLst/>
                        <a:latin typeface="Aptos"/>
                        <a:ea typeface="Arial" panose="020B0604020202020204" pitchFamily="34" charset="0"/>
                      </a:endParaRPr>
                    </a:p>
                  </a:txBody>
                  <a:tcPr marL="68580" marR="68580" marT="0" marB="0"/>
                </a:tc>
                <a:extLst>
                  <a:ext uri="{0D108BD9-81ED-4DB2-BD59-A6C34878D82A}">
                    <a16:rowId xmlns:a16="http://schemas.microsoft.com/office/drawing/2014/main" val="2902429756"/>
                  </a:ext>
                </a:extLst>
              </a:tr>
              <a:tr h="933056">
                <a:tc>
                  <a:txBody>
                    <a:bodyPr/>
                    <a:lstStyle/>
                    <a:p>
                      <a:pPr algn="just">
                        <a:buNone/>
                      </a:pPr>
                      <a:r>
                        <a:rPr lang="es-ES" sz="1100" dirty="0">
                          <a:effectLst/>
                          <a:latin typeface="Aptos"/>
                        </a:rPr>
                        <a:t>¿Quiénes podrían jugar otros roles clave de toma de decisiones, dependiendo en cómo se movilizan (cortes, prensa, votantes, etc.) </a:t>
                      </a:r>
                      <a:endParaRPr lang="es-CO" sz="1100" dirty="0">
                        <a:effectLst/>
                        <a:latin typeface="Aptos"/>
                        <a:ea typeface="Arial" panose="020B0604020202020204" pitchFamily="34" charset="0"/>
                      </a:endParaRPr>
                    </a:p>
                  </a:txBody>
                  <a:tcPr marL="68580" marR="68580" marT="0" marB="0"/>
                </a:tc>
                <a:tc>
                  <a:txBody>
                    <a:bodyPr/>
                    <a:lstStyle/>
                    <a:p>
                      <a:pPr algn="just">
                        <a:buNone/>
                      </a:pPr>
                      <a:r>
                        <a:rPr lang="es-ES" sz="1100">
                          <a:effectLst/>
                          <a:latin typeface="Aptos"/>
                        </a:rPr>
                        <a:t> </a:t>
                      </a:r>
                      <a:endParaRPr lang="es-CO" sz="1100">
                        <a:effectLst/>
                        <a:latin typeface="Aptos"/>
                        <a:ea typeface="Arial" panose="020B0604020202020204" pitchFamily="34" charset="0"/>
                      </a:endParaRPr>
                    </a:p>
                  </a:txBody>
                  <a:tcPr marL="68580" marR="68580" marT="0" marB="0"/>
                </a:tc>
                <a:tc>
                  <a:txBody>
                    <a:bodyPr/>
                    <a:lstStyle/>
                    <a:p>
                      <a:pPr algn="just">
                        <a:buNone/>
                      </a:pPr>
                      <a:r>
                        <a:rPr lang="es-ES" sz="1100">
                          <a:effectLst/>
                          <a:latin typeface="Aptos"/>
                        </a:rPr>
                        <a:t> </a:t>
                      </a:r>
                      <a:endParaRPr lang="es-CO" sz="1100">
                        <a:effectLst/>
                        <a:latin typeface="Aptos"/>
                        <a:ea typeface="Arial" panose="020B0604020202020204" pitchFamily="34" charset="0"/>
                      </a:endParaRPr>
                    </a:p>
                  </a:txBody>
                  <a:tcPr marL="68580" marR="68580" marT="0" marB="0"/>
                </a:tc>
                <a:tc>
                  <a:txBody>
                    <a:bodyPr/>
                    <a:lstStyle/>
                    <a:p>
                      <a:pPr algn="just">
                        <a:buNone/>
                      </a:pPr>
                      <a:r>
                        <a:rPr lang="es-ES" sz="1100" dirty="0">
                          <a:effectLst/>
                          <a:latin typeface="Aptos"/>
                        </a:rPr>
                        <a:t> </a:t>
                      </a:r>
                      <a:endParaRPr lang="es-CO" sz="1100" dirty="0">
                        <a:effectLst/>
                        <a:latin typeface="Aptos"/>
                        <a:ea typeface="Arial" panose="020B0604020202020204" pitchFamily="34" charset="0"/>
                      </a:endParaRPr>
                    </a:p>
                  </a:txBody>
                  <a:tcPr marL="68580" marR="68580" marT="0" marB="0"/>
                </a:tc>
                <a:extLst>
                  <a:ext uri="{0D108BD9-81ED-4DB2-BD59-A6C34878D82A}">
                    <a16:rowId xmlns:a16="http://schemas.microsoft.com/office/drawing/2014/main" val="3712184609"/>
                  </a:ext>
                </a:extLst>
              </a:tr>
            </a:tbl>
          </a:graphicData>
        </a:graphic>
      </p:graphicFrame>
    </p:spTree>
    <p:extLst>
      <p:ext uri="{BB962C8B-B14F-4D97-AF65-F5344CB8AC3E}">
        <p14:creationId xmlns:p14="http://schemas.microsoft.com/office/powerpoint/2010/main" val="12729126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p90"/>
          <p:cNvSpPr txBox="1"/>
          <p:nvPr/>
        </p:nvSpPr>
        <p:spPr>
          <a:xfrm>
            <a:off x="519815" y="1155377"/>
            <a:ext cx="8104370" cy="341280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rgbClr val="000000"/>
              </a:buClr>
              <a:buSzPts val="3400"/>
              <a:buFont typeface="Arial"/>
              <a:buNone/>
            </a:pPr>
            <a:r>
              <a:rPr lang="en" sz="3400" b="1" i="0" u="none" strike="noStrike" cap="none" dirty="0">
                <a:solidFill>
                  <a:srgbClr val="000000"/>
                </a:solidFill>
                <a:latin typeface="Arial"/>
                <a:ea typeface="Arial"/>
                <a:cs typeface="Arial"/>
                <a:sym typeface="Arial"/>
              </a:rPr>
              <a:t>Diseñar estrategias es convertir </a:t>
            </a:r>
            <a:endParaRPr sz="3400" b="1" i="0" u="none" strike="noStrike" cap="none" dirty="0">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3400"/>
              <a:buFont typeface="Arial"/>
              <a:buNone/>
            </a:pPr>
            <a:r>
              <a:rPr lang="en" sz="3400" b="1" i="0" u="none" strike="noStrike" cap="none" dirty="0">
                <a:solidFill>
                  <a:srgbClr val="000000"/>
                </a:solidFill>
                <a:latin typeface="Arial"/>
                <a:ea typeface="Arial"/>
                <a:cs typeface="Arial"/>
                <a:sym typeface="Arial"/>
              </a:rPr>
              <a:t>lo que </a:t>
            </a:r>
            <a:r>
              <a:rPr lang="en" sz="3400" b="1" i="1" u="sng" strike="noStrike" cap="none" dirty="0">
                <a:solidFill>
                  <a:srgbClr val="000000"/>
                </a:solidFill>
                <a:latin typeface="Arial"/>
                <a:ea typeface="Arial"/>
                <a:cs typeface="Arial"/>
                <a:sym typeface="Arial"/>
              </a:rPr>
              <a:t>se tiene</a:t>
            </a:r>
            <a:r>
              <a:rPr lang="en" sz="3400" b="0" i="0" u="none" strike="noStrike" cap="none" dirty="0">
                <a:solidFill>
                  <a:srgbClr val="000000"/>
                </a:solidFill>
                <a:latin typeface="Arial"/>
                <a:ea typeface="Arial"/>
                <a:cs typeface="Arial"/>
                <a:sym typeface="Arial"/>
              </a:rPr>
              <a:t> </a:t>
            </a:r>
            <a:r>
              <a:rPr lang="en" sz="3400" b="0" i="0" u="none" strike="noStrike" cap="none" dirty="0">
                <a:solidFill>
                  <a:srgbClr val="E33546"/>
                </a:solidFill>
                <a:latin typeface="Arial"/>
                <a:ea typeface="Arial"/>
                <a:cs typeface="Arial"/>
                <a:sym typeface="Arial"/>
              </a:rPr>
              <a:t>(recursos) </a:t>
            </a:r>
            <a:endParaRPr sz="3400" b="0" i="0" u="none" strike="noStrike" cap="none" dirty="0">
              <a:solidFill>
                <a:srgbClr val="E33546"/>
              </a:solidFill>
              <a:latin typeface="Arial"/>
              <a:ea typeface="Arial"/>
              <a:cs typeface="Arial"/>
              <a:sym typeface="Arial"/>
            </a:endParaRPr>
          </a:p>
          <a:p>
            <a:pPr marL="0" marR="0" lvl="0" indent="0" algn="ctr" rtl="0">
              <a:lnSpc>
                <a:spcPct val="115000"/>
              </a:lnSpc>
              <a:spcBef>
                <a:spcPts val="1200"/>
              </a:spcBef>
              <a:spcAft>
                <a:spcPts val="0"/>
              </a:spcAft>
              <a:buClr>
                <a:srgbClr val="000000"/>
              </a:buClr>
              <a:buSzPts val="3400"/>
              <a:buFont typeface="Arial"/>
              <a:buNone/>
            </a:pPr>
            <a:r>
              <a:rPr lang="en" sz="3400" b="1" i="0" u="none" strike="noStrike" cap="none" dirty="0">
                <a:solidFill>
                  <a:srgbClr val="000000"/>
                </a:solidFill>
                <a:latin typeface="Arial"/>
                <a:ea typeface="Arial"/>
                <a:cs typeface="Arial"/>
                <a:sym typeface="Arial"/>
              </a:rPr>
              <a:t>a lo que </a:t>
            </a:r>
            <a:r>
              <a:rPr lang="en" sz="3400" b="1" i="1" u="sng" strike="noStrike" cap="none" dirty="0">
                <a:solidFill>
                  <a:srgbClr val="000000"/>
                </a:solidFill>
                <a:latin typeface="Arial"/>
                <a:ea typeface="Arial"/>
                <a:cs typeface="Arial"/>
                <a:sym typeface="Arial"/>
              </a:rPr>
              <a:t>se necesita</a:t>
            </a:r>
            <a:r>
              <a:rPr lang="en" sz="3400" b="1" i="0" u="none" strike="noStrike" cap="none" dirty="0">
                <a:solidFill>
                  <a:srgbClr val="000000"/>
                </a:solidFill>
                <a:latin typeface="Arial"/>
                <a:ea typeface="Arial"/>
                <a:cs typeface="Arial"/>
                <a:sym typeface="Arial"/>
              </a:rPr>
              <a:t> </a:t>
            </a:r>
            <a:r>
              <a:rPr lang="en" sz="3400" b="0" i="0" u="none" strike="noStrike" cap="none" dirty="0">
                <a:solidFill>
                  <a:srgbClr val="E33546"/>
                </a:solidFill>
                <a:latin typeface="Arial"/>
                <a:ea typeface="Arial"/>
                <a:cs typeface="Arial"/>
                <a:sym typeface="Arial"/>
              </a:rPr>
              <a:t>(poder) </a:t>
            </a:r>
            <a:endParaRPr sz="3400" b="0" i="0" u="none" strike="noStrike" cap="none" dirty="0">
              <a:solidFill>
                <a:srgbClr val="E33546"/>
              </a:solidFill>
              <a:latin typeface="Arial"/>
              <a:ea typeface="Arial"/>
              <a:cs typeface="Arial"/>
              <a:sym typeface="Arial"/>
            </a:endParaRPr>
          </a:p>
          <a:p>
            <a:pPr marL="0" marR="0" lvl="0" indent="0" algn="ctr" rtl="0">
              <a:lnSpc>
                <a:spcPct val="115000"/>
              </a:lnSpc>
              <a:spcBef>
                <a:spcPts val="1200"/>
              </a:spcBef>
              <a:spcAft>
                <a:spcPts val="0"/>
              </a:spcAft>
              <a:buClr>
                <a:srgbClr val="000000"/>
              </a:buClr>
              <a:buSzPts val="3400"/>
              <a:buFont typeface="Arial"/>
              <a:buNone/>
            </a:pPr>
            <a:r>
              <a:rPr lang="en" sz="3400" b="1" i="0" u="none" strike="noStrike" cap="none" dirty="0">
                <a:solidFill>
                  <a:srgbClr val="000000"/>
                </a:solidFill>
                <a:latin typeface="Arial"/>
                <a:ea typeface="Arial"/>
                <a:cs typeface="Arial"/>
                <a:sym typeface="Arial"/>
              </a:rPr>
              <a:t>para lograr lo que </a:t>
            </a:r>
            <a:r>
              <a:rPr lang="en" sz="3400" b="1" i="1" u="sng" strike="noStrike" cap="none" dirty="0">
                <a:solidFill>
                  <a:srgbClr val="000000"/>
                </a:solidFill>
                <a:latin typeface="Arial"/>
                <a:ea typeface="Arial"/>
                <a:cs typeface="Arial"/>
                <a:sym typeface="Arial"/>
              </a:rPr>
              <a:t>se quiere</a:t>
            </a:r>
            <a:r>
              <a:rPr lang="en" sz="3400" b="1" i="1" u="none" strike="noStrike" cap="none" dirty="0">
                <a:solidFill>
                  <a:srgbClr val="FFFFFF"/>
                </a:solidFill>
                <a:latin typeface="Arial"/>
                <a:ea typeface="Arial"/>
                <a:cs typeface="Arial"/>
                <a:sym typeface="Arial"/>
              </a:rPr>
              <a:t> </a:t>
            </a:r>
            <a:r>
              <a:rPr lang="en" sz="3400" b="0" i="0" u="none" strike="noStrike" cap="none" dirty="0">
                <a:solidFill>
                  <a:srgbClr val="E33546"/>
                </a:solidFill>
                <a:latin typeface="Arial"/>
                <a:ea typeface="Arial"/>
                <a:cs typeface="Arial"/>
                <a:sym typeface="Arial"/>
              </a:rPr>
              <a:t>(cambio)</a:t>
            </a:r>
            <a:endParaRPr sz="3400" b="0" i="0" u="none" strike="noStrike" cap="none" dirty="0">
              <a:solidFill>
                <a:srgbClr val="E33546"/>
              </a:solidFill>
              <a:latin typeface="Arial"/>
              <a:ea typeface="Arial"/>
              <a:cs typeface="Arial"/>
              <a:sym typeface="Arial"/>
            </a:endParaRPr>
          </a:p>
        </p:txBody>
      </p:sp>
      <p:sp>
        <p:nvSpPr>
          <p:cNvPr id="900" name="Google Shape;900;p90"/>
          <p:cNvSpPr/>
          <p:nvPr/>
        </p:nvSpPr>
        <p:spPr>
          <a:xfrm>
            <a:off x="651900" y="461482"/>
            <a:ext cx="7840200" cy="59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n" sz="4400" b="1" i="0" u="none" strike="noStrike" cap="none">
                <a:solidFill>
                  <a:srgbClr val="1A4C99"/>
                </a:solidFill>
                <a:latin typeface="Arial"/>
                <a:ea typeface="Arial"/>
                <a:cs typeface="Arial"/>
                <a:sym typeface="Arial"/>
              </a:rPr>
              <a:t>¿Qué es estrategia? </a:t>
            </a:r>
            <a:endParaRPr sz="4400" b="1" i="0" u="none" strike="noStrike" cap="none">
              <a:solidFill>
                <a:srgbClr val="1A4C99"/>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p91"/>
          <p:cNvSpPr txBox="1"/>
          <p:nvPr/>
        </p:nvSpPr>
        <p:spPr>
          <a:xfrm>
            <a:off x="881765" y="1159064"/>
            <a:ext cx="7520762" cy="3052200"/>
          </a:xfrm>
          <a:prstGeom prst="rect">
            <a:avLst/>
          </a:prstGeom>
          <a:noFill/>
          <a:ln>
            <a:noFill/>
          </a:ln>
        </p:spPr>
        <p:txBody>
          <a:bodyPr spcFirstLastPara="1" wrap="square" lIns="91425" tIns="45700" rIns="91425" bIns="45700" anchor="t" anchorCtr="0">
            <a:noAutofit/>
          </a:bodyPr>
          <a:lstStyle/>
          <a:p>
            <a:pPr marL="476250" marR="0" lvl="0" indent="-457200" algn="l" rtl="0">
              <a:lnSpc>
                <a:spcPct val="115000"/>
              </a:lnSpc>
              <a:spcBef>
                <a:spcPts val="0"/>
              </a:spcBef>
              <a:spcAft>
                <a:spcPts val="0"/>
              </a:spcAft>
              <a:buClr>
                <a:srgbClr val="E36C09"/>
              </a:buClr>
              <a:buSzPts val="2200"/>
              <a:buFont typeface="Arial"/>
              <a:buAutoNum type="arabicPeriod"/>
            </a:pPr>
            <a:r>
              <a:rPr lang="en" sz="2200" b="0" i="0" u="none" strike="noStrike" cap="none" dirty="0">
                <a:solidFill>
                  <a:srgbClr val="000000"/>
                </a:solidFill>
                <a:latin typeface="Arial"/>
                <a:ea typeface="Arial"/>
                <a:cs typeface="Arial"/>
                <a:sym typeface="Arial"/>
              </a:rPr>
              <a:t>¿Quién es mi </a:t>
            </a:r>
            <a:r>
              <a:rPr lang="en" sz="2200" b="0" i="0" u="none" strike="noStrike" cap="none" dirty="0">
                <a:solidFill>
                  <a:srgbClr val="E36C09"/>
                </a:solidFill>
                <a:latin typeface="Arial"/>
                <a:ea typeface="Arial"/>
                <a:cs typeface="Arial"/>
                <a:sym typeface="Arial"/>
              </a:rPr>
              <a:t>COMUNIDAD/GENTE</a:t>
            </a:r>
            <a:r>
              <a:rPr lang="en" sz="2200" b="0" i="0" u="none" strike="noStrike" cap="none" dirty="0">
                <a:solidFill>
                  <a:srgbClr val="000000"/>
                </a:solidFill>
                <a:latin typeface="Arial"/>
                <a:ea typeface="Arial"/>
                <a:cs typeface="Arial"/>
                <a:sym typeface="Arial"/>
              </a:rPr>
              <a:t>?</a:t>
            </a:r>
            <a:endParaRPr sz="2200" b="0" i="0" u="none" strike="noStrike" cap="none" dirty="0">
              <a:solidFill>
                <a:srgbClr val="000000"/>
              </a:solidFill>
              <a:latin typeface="Arial"/>
              <a:ea typeface="Arial"/>
              <a:cs typeface="Arial"/>
              <a:sym typeface="Arial"/>
            </a:endParaRPr>
          </a:p>
          <a:p>
            <a:pPr marL="476250" marR="0" lvl="0" indent="-457200" algn="l" rtl="0">
              <a:lnSpc>
                <a:spcPct val="115000"/>
              </a:lnSpc>
              <a:spcBef>
                <a:spcPts val="560"/>
              </a:spcBef>
              <a:spcAft>
                <a:spcPts val="0"/>
              </a:spcAft>
              <a:buClr>
                <a:srgbClr val="E36C09"/>
              </a:buClr>
              <a:buSzPts val="2200"/>
              <a:buFont typeface="Arial"/>
              <a:buAutoNum type="arabicPeriod"/>
            </a:pPr>
            <a:r>
              <a:rPr lang="en" sz="2200" b="0" i="0" u="none" strike="noStrike" cap="none" dirty="0">
                <a:solidFill>
                  <a:srgbClr val="000000"/>
                </a:solidFill>
                <a:latin typeface="Arial"/>
                <a:ea typeface="Arial"/>
                <a:cs typeface="Arial"/>
                <a:sym typeface="Arial"/>
              </a:rPr>
              <a:t>¿Qué es el </a:t>
            </a:r>
            <a:r>
              <a:rPr lang="en" sz="2200" b="0" i="0" u="none" strike="noStrike" cap="none" dirty="0">
                <a:solidFill>
                  <a:srgbClr val="E36C09"/>
                </a:solidFill>
                <a:latin typeface="Arial"/>
                <a:ea typeface="Arial"/>
                <a:cs typeface="Arial"/>
                <a:sym typeface="Arial"/>
              </a:rPr>
              <a:t>CAMBIO</a:t>
            </a:r>
            <a:r>
              <a:rPr lang="en" sz="2200" b="0" i="0" u="none" strike="noStrike" cap="none" dirty="0">
                <a:solidFill>
                  <a:srgbClr val="000000"/>
                </a:solidFill>
                <a:latin typeface="Arial"/>
                <a:ea typeface="Arial"/>
                <a:cs typeface="Arial"/>
                <a:sym typeface="Arial"/>
              </a:rPr>
              <a:t> que necesitan?</a:t>
            </a:r>
            <a:endParaRPr sz="2200" b="0" i="0" u="none" strike="noStrike" cap="none" dirty="0">
              <a:solidFill>
                <a:srgbClr val="000000"/>
              </a:solidFill>
              <a:latin typeface="Arial"/>
              <a:ea typeface="Arial"/>
              <a:cs typeface="Arial"/>
              <a:sym typeface="Arial"/>
            </a:endParaRPr>
          </a:p>
          <a:p>
            <a:pPr marL="527050" marR="0" lvl="0" indent="-457200" algn="l" rtl="0">
              <a:lnSpc>
                <a:spcPct val="115000"/>
              </a:lnSpc>
              <a:spcBef>
                <a:spcPts val="560"/>
              </a:spcBef>
              <a:spcAft>
                <a:spcPts val="0"/>
              </a:spcAft>
              <a:buClr>
                <a:srgbClr val="E36C09"/>
              </a:buClr>
              <a:buSzPts val="2200"/>
              <a:buFont typeface="Arial"/>
              <a:buAutoNum type="arabicPeriod"/>
            </a:pPr>
            <a:r>
              <a:rPr lang="en" sz="2200" b="0" i="0" u="none" strike="noStrike" cap="none" dirty="0">
                <a:solidFill>
                  <a:schemeClr val="dk1"/>
                </a:solidFill>
                <a:latin typeface="Arial"/>
                <a:ea typeface="Arial"/>
                <a:cs typeface="Arial"/>
                <a:sym typeface="Arial"/>
              </a:rPr>
              <a:t>¿Qué </a:t>
            </a:r>
            <a:r>
              <a:rPr lang="en" sz="2200" b="0" i="0" u="none" strike="noStrike" cap="none" dirty="0">
                <a:solidFill>
                  <a:srgbClr val="E46C0A"/>
                </a:solidFill>
                <a:latin typeface="Arial"/>
                <a:ea typeface="Arial"/>
                <a:cs typeface="Arial"/>
                <a:sym typeface="Arial"/>
              </a:rPr>
              <a:t>RECURSOS</a:t>
            </a:r>
            <a:r>
              <a:rPr lang="en" sz="2200" b="0" i="0" u="none" strike="noStrike" cap="none" dirty="0">
                <a:solidFill>
                  <a:srgbClr val="FF0000"/>
                </a:solidFill>
                <a:latin typeface="Arial"/>
                <a:ea typeface="Arial"/>
                <a:cs typeface="Arial"/>
                <a:sym typeface="Arial"/>
              </a:rPr>
              <a:t> TIENEN</a:t>
            </a:r>
          </a:p>
          <a:p>
            <a:pPr marL="527050" marR="0" lvl="0" indent="-457200" algn="l" rtl="0">
              <a:lnSpc>
                <a:spcPct val="115000"/>
              </a:lnSpc>
              <a:spcBef>
                <a:spcPts val="560"/>
              </a:spcBef>
              <a:spcAft>
                <a:spcPts val="0"/>
              </a:spcAft>
              <a:buClr>
                <a:srgbClr val="E36C09"/>
              </a:buClr>
              <a:buSzPts val="2200"/>
              <a:buFont typeface="Arial"/>
              <a:buAutoNum type="arabicPeriod"/>
            </a:pPr>
            <a:r>
              <a:rPr lang="en" sz="2200" dirty="0">
                <a:solidFill>
                  <a:srgbClr val="FF0000"/>
                </a:solidFill>
              </a:rPr>
              <a:t>Como los pueden convertir en </a:t>
            </a:r>
            <a:r>
              <a:rPr lang="en" sz="2200" b="0" i="0" u="none" strike="noStrike" cap="none" dirty="0">
                <a:solidFill>
                  <a:srgbClr val="E46C0A"/>
                </a:solidFill>
                <a:latin typeface="Arial"/>
                <a:ea typeface="Arial"/>
                <a:cs typeface="Arial"/>
                <a:sym typeface="Arial"/>
              </a:rPr>
              <a:t>PODER</a:t>
            </a:r>
            <a:endParaRPr sz="2200" b="0" i="0" u="none" strike="noStrike" cap="none" dirty="0">
              <a:solidFill>
                <a:srgbClr val="000000"/>
              </a:solidFill>
              <a:latin typeface="Arial"/>
              <a:ea typeface="Arial"/>
              <a:cs typeface="Arial"/>
              <a:sym typeface="Arial"/>
            </a:endParaRPr>
          </a:p>
          <a:p>
            <a:pPr marL="476250" marR="0" lvl="0" indent="-457200" algn="l" rtl="0">
              <a:lnSpc>
                <a:spcPct val="115000"/>
              </a:lnSpc>
              <a:spcBef>
                <a:spcPts val="560"/>
              </a:spcBef>
              <a:spcAft>
                <a:spcPts val="0"/>
              </a:spcAft>
              <a:buClr>
                <a:srgbClr val="E36C09"/>
              </a:buClr>
              <a:buSzPts val="2200"/>
              <a:buFont typeface="Arial"/>
              <a:buAutoNum type="arabicPeriod"/>
            </a:pPr>
            <a:endParaRPr sz="2200" b="0" i="0" u="none" strike="noStrike" cap="none" dirty="0">
              <a:solidFill>
                <a:srgbClr val="000000"/>
              </a:solidFill>
              <a:latin typeface="Arial"/>
              <a:ea typeface="Arial"/>
              <a:cs typeface="Arial"/>
              <a:sym typeface="Arial"/>
            </a:endParaRPr>
          </a:p>
        </p:txBody>
      </p:sp>
      <p:sp>
        <p:nvSpPr>
          <p:cNvPr id="906" name="Google Shape;906;p91"/>
          <p:cNvSpPr/>
          <p:nvPr/>
        </p:nvSpPr>
        <p:spPr>
          <a:xfrm>
            <a:off x="386317" y="2373276"/>
            <a:ext cx="430200" cy="728400"/>
          </a:xfrm>
          <a:prstGeom prst="curvedRightArrow">
            <a:avLst>
              <a:gd name="adj1" fmla="val 25000"/>
              <a:gd name="adj2" fmla="val 50000"/>
              <a:gd name="adj3" fmla="val 25000"/>
            </a:avLst>
          </a:prstGeom>
          <a:solidFill>
            <a:srgbClr val="C55A1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PT Serif"/>
              <a:ea typeface="PT Serif"/>
              <a:cs typeface="PT Serif"/>
              <a:sym typeface="PT Serif"/>
            </a:endParaRPr>
          </a:p>
        </p:txBody>
      </p:sp>
      <p:sp>
        <p:nvSpPr>
          <p:cNvPr id="907" name="Google Shape;907;p91"/>
          <p:cNvSpPr/>
          <p:nvPr/>
        </p:nvSpPr>
        <p:spPr>
          <a:xfrm rot="10800000">
            <a:off x="8252675" y="2373276"/>
            <a:ext cx="430200" cy="728400"/>
          </a:xfrm>
          <a:prstGeom prst="curvedRightArrow">
            <a:avLst>
              <a:gd name="adj1" fmla="val 25000"/>
              <a:gd name="adj2" fmla="val 50000"/>
              <a:gd name="adj3" fmla="val 25000"/>
            </a:avLst>
          </a:prstGeom>
          <a:solidFill>
            <a:srgbClr val="C55A1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PT Serif"/>
              <a:ea typeface="PT Serif"/>
              <a:cs typeface="PT Serif"/>
              <a:sym typeface="PT Serif"/>
            </a:endParaRPr>
          </a:p>
        </p:txBody>
      </p:sp>
      <p:sp>
        <p:nvSpPr>
          <p:cNvPr id="908" name="Google Shape;908;p91"/>
          <p:cNvSpPr txBox="1"/>
          <p:nvPr/>
        </p:nvSpPr>
        <p:spPr>
          <a:xfrm>
            <a:off x="223284" y="302697"/>
            <a:ext cx="8697432"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 sz="4000" b="1" i="0" u="none" strike="noStrike" cap="none" dirty="0">
                <a:solidFill>
                  <a:srgbClr val="1A4C99"/>
                </a:solidFill>
                <a:latin typeface="Arial"/>
                <a:ea typeface="Arial"/>
                <a:cs typeface="Arial"/>
                <a:sym typeface="Arial"/>
              </a:rPr>
              <a:t>Como hacer estrategia</a:t>
            </a:r>
            <a:endParaRPr sz="1800" b="1" i="0" u="none" strike="noStrike" cap="none" dirty="0">
              <a:solidFill>
                <a:srgbClr val="1A4C99"/>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04">
          <a:extLst>
            <a:ext uri="{FF2B5EF4-FFF2-40B4-BE49-F238E27FC236}">
              <a16:creationId xmlns:a16="http://schemas.microsoft.com/office/drawing/2014/main" id="{3F17C3B1-3ECD-CD45-EFD9-FCC0BFBCB551}"/>
            </a:ext>
          </a:extLst>
        </p:cNvPr>
        <p:cNvGrpSpPr/>
        <p:nvPr/>
      </p:nvGrpSpPr>
      <p:grpSpPr>
        <a:xfrm>
          <a:off x="0" y="0"/>
          <a:ext cx="0" cy="0"/>
          <a:chOff x="0" y="0"/>
          <a:chExt cx="0" cy="0"/>
        </a:xfrm>
      </p:grpSpPr>
      <p:sp>
        <p:nvSpPr>
          <p:cNvPr id="908" name="Google Shape;908;p91">
            <a:extLst>
              <a:ext uri="{FF2B5EF4-FFF2-40B4-BE49-F238E27FC236}">
                <a16:creationId xmlns:a16="http://schemas.microsoft.com/office/drawing/2014/main" id="{389B7E20-6EF7-DF55-2840-53DABBBEF47D}"/>
              </a:ext>
            </a:extLst>
          </p:cNvPr>
          <p:cNvSpPr txBox="1"/>
          <p:nvPr/>
        </p:nvSpPr>
        <p:spPr>
          <a:xfrm>
            <a:off x="-61799" y="0"/>
            <a:ext cx="8986723"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 sz="3000" b="1" dirty="0">
                <a:solidFill>
                  <a:srgbClr val="1A4C99"/>
                </a:solidFill>
              </a:rPr>
              <a:t>¿Qué recursos e intereses tienen esos actores que pueden servir para sumarlos a mi proceso?</a:t>
            </a:r>
            <a:endParaRPr sz="3000" b="1" i="0" u="none" strike="noStrike" cap="none" dirty="0">
              <a:solidFill>
                <a:srgbClr val="1A4C99"/>
              </a:solidFill>
              <a:latin typeface="Arial"/>
              <a:ea typeface="Arial"/>
              <a:cs typeface="Arial"/>
              <a:sym typeface="Arial"/>
            </a:endParaRPr>
          </a:p>
        </p:txBody>
      </p:sp>
      <p:graphicFrame>
        <p:nvGraphicFramePr>
          <p:cNvPr id="2" name="Tabla 1">
            <a:extLst>
              <a:ext uri="{FF2B5EF4-FFF2-40B4-BE49-F238E27FC236}">
                <a16:creationId xmlns:a16="http://schemas.microsoft.com/office/drawing/2014/main" id="{BBC8D75F-D358-A835-A873-2B4691C403A7}"/>
              </a:ext>
            </a:extLst>
          </p:cNvPr>
          <p:cNvGraphicFramePr>
            <a:graphicFrameLocks noGrp="1"/>
          </p:cNvGraphicFramePr>
          <p:nvPr>
            <p:extLst>
              <p:ext uri="{D42A27DB-BD31-4B8C-83A1-F6EECF244321}">
                <p14:modId xmlns:p14="http://schemas.microsoft.com/office/powerpoint/2010/main" val="3528533298"/>
              </p:ext>
            </p:extLst>
          </p:nvPr>
        </p:nvGraphicFramePr>
        <p:xfrm>
          <a:off x="520334" y="1220133"/>
          <a:ext cx="7823566" cy="3172392"/>
        </p:xfrm>
        <a:graphic>
          <a:graphicData uri="http://schemas.openxmlformats.org/drawingml/2006/table">
            <a:tbl>
              <a:tblPr firstRow="1" firstCol="1" bandRow="1">
                <a:tableStyleId>{003D48AB-8FED-443F-8880-609581201A1E}</a:tableStyleId>
              </a:tblPr>
              <a:tblGrid>
                <a:gridCol w="2629964">
                  <a:extLst>
                    <a:ext uri="{9D8B030D-6E8A-4147-A177-3AD203B41FA5}">
                      <a16:colId xmlns:a16="http://schemas.microsoft.com/office/drawing/2014/main" val="2319544150"/>
                    </a:ext>
                  </a:extLst>
                </a:gridCol>
                <a:gridCol w="1804163">
                  <a:extLst>
                    <a:ext uri="{9D8B030D-6E8A-4147-A177-3AD203B41FA5}">
                      <a16:colId xmlns:a16="http://schemas.microsoft.com/office/drawing/2014/main" val="2391793573"/>
                    </a:ext>
                  </a:extLst>
                </a:gridCol>
                <a:gridCol w="1724567">
                  <a:extLst>
                    <a:ext uri="{9D8B030D-6E8A-4147-A177-3AD203B41FA5}">
                      <a16:colId xmlns:a16="http://schemas.microsoft.com/office/drawing/2014/main" val="3785169804"/>
                    </a:ext>
                  </a:extLst>
                </a:gridCol>
                <a:gridCol w="1664872">
                  <a:extLst>
                    <a:ext uri="{9D8B030D-6E8A-4147-A177-3AD203B41FA5}">
                      <a16:colId xmlns:a16="http://schemas.microsoft.com/office/drawing/2014/main" val="1297581016"/>
                    </a:ext>
                  </a:extLst>
                </a:gridCol>
              </a:tblGrid>
              <a:tr h="186611">
                <a:tc>
                  <a:txBody>
                    <a:bodyPr/>
                    <a:lstStyle/>
                    <a:p>
                      <a:pPr algn="just">
                        <a:buNone/>
                      </a:pPr>
                      <a:r>
                        <a:rPr lang="es-ES" sz="1100" dirty="0">
                          <a:effectLst/>
                          <a:latin typeface="Aptos"/>
                        </a:rPr>
                        <a:t>Tipo de actor</a:t>
                      </a:r>
                      <a:endParaRPr lang="es-CO" sz="1100" dirty="0">
                        <a:effectLst/>
                        <a:latin typeface="Aptos"/>
                        <a:ea typeface="Arial" panose="020B0604020202020204" pitchFamily="34" charset="0"/>
                      </a:endParaRPr>
                    </a:p>
                  </a:txBody>
                  <a:tcPr marL="68580" marR="68580" marT="0" marB="0"/>
                </a:tc>
                <a:tc>
                  <a:txBody>
                    <a:bodyPr/>
                    <a:lstStyle/>
                    <a:p>
                      <a:pPr algn="just">
                        <a:buNone/>
                      </a:pPr>
                      <a:r>
                        <a:rPr lang="es-ES" sz="1100">
                          <a:effectLst/>
                          <a:latin typeface="Aptos"/>
                        </a:rPr>
                        <a:t>Nombres</a:t>
                      </a:r>
                      <a:endParaRPr lang="es-CO" sz="1100">
                        <a:effectLst/>
                        <a:latin typeface="Aptos"/>
                        <a:ea typeface="Arial" panose="020B0604020202020204" pitchFamily="34" charset="0"/>
                      </a:endParaRPr>
                    </a:p>
                  </a:txBody>
                  <a:tcPr marL="68580" marR="68580" marT="0" marB="0"/>
                </a:tc>
                <a:tc>
                  <a:txBody>
                    <a:bodyPr/>
                    <a:lstStyle/>
                    <a:p>
                      <a:pPr algn="just">
                        <a:buNone/>
                      </a:pPr>
                      <a:r>
                        <a:rPr lang="es-ES" sz="1100">
                          <a:effectLst/>
                          <a:latin typeface="Aptos"/>
                        </a:rPr>
                        <a:t>Recursos</a:t>
                      </a:r>
                      <a:endParaRPr lang="es-CO" sz="1100">
                        <a:effectLst/>
                        <a:latin typeface="Aptos"/>
                        <a:ea typeface="Arial" panose="020B0604020202020204" pitchFamily="34" charset="0"/>
                      </a:endParaRPr>
                    </a:p>
                  </a:txBody>
                  <a:tcPr marL="68580" marR="68580" marT="0" marB="0"/>
                </a:tc>
                <a:tc>
                  <a:txBody>
                    <a:bodyPr/>
                    <a:lstStyle/>
                    <a:p>
                      <a:pPr algn="just">
                        <a:buNone/>
                      </a:pPr>
                      <a:r>
                        <a:rPr lang="es-ES" sz="1100">
                          <a:effectLst/>
                          <a:latin typeface="Aptos"/>
                        </a:rPr>
                        <a:t>Intereses</a:t>
                      </a:r>
                      <a:endParaRPr lang="es-CO" sz="1100">
                        <a:effectLst/>
                        <a:latin typeface="Aptos"/>
                        <a:ea typeface="Arial" panose="020B0604020202020204" pitchFamily="34" charset="0"/>
                      </a:endParaRPr>
                    </a:p>
                  </a:txBody>
                  <a:tcPr marL="68580" marR="68580" marT="0" marB="0"/>
                </a:tc>
                <a:extLst>
                  <a:ext uri="{0D108BD9-81ED-4DB2-BD59-A6C34878D82A}">
                    <a16:rowId xmlns:a16="http://schemas.microsoft.com/office/drawing/2014/main" val="2109207689"/>
                  </a:ext>
                </a:extLst>
              </a:tr>
              <a:tr h="746445">
                <a:tc>
                  <a:txBody>
                    <a:bodyPr/>
                    <a:lstStyle/>
                    <a:p>
                      <a:pPr algn="just">
                        <a:buNone/>
                      </a:pPr>
                      <a:r>
                        <a:rPr lang="es-ES" sz="1100">
                          <a:effectLst/>
                          <a:latin typeface="Aptos"/>
                        </a:rPr>
                        <a:t>¿Quiénes podrían ser miembros de su comunidad organizada (y equipo de liderazgo)?  </a:t>
                      </a:r>
                      <a:endParaRPr lang="es-CO" sz="1100">
                        <a:effectLst/>
                        <a:latin typeface="Aptos"/>
                      </a:endParaRPr>
                    </a:p>
                    <a:p>
                      <a:pPr algn="just">
                        <a:buNone/>
                      </a:pPr>
                      <a:r>
                        <a:rPr lang="es-ES" sz="1100">
                          <a:effectLst/>
                          <a:latin typeface="Aptos"/>
                        </a:rPr>
                        <a:t> </a:t>
                      </a:r>
                      <a:endParaRPr lang="es-CO" sz="1100">
                        <a:effectLst/>
                        <a:latin typeface="Aptos"/>
                        <a:ea typeface="Arial" panose="020B0604020202020204" pitchFamily="34" charset="0"/>
                      </a:endParaRPr>
                    </a:p>
                  </a:txBody>
                  <a:tcPr marL="68580" marR="68580" marT="0" marB="0"/>
                </a:tc>
                <a:tc>
                  <a:txBody>
                    <a:bodyPr/>
                    <a:lstStyle/>
                    <a:p>
                      <a:pPr algn="just">
                        <a:buNone/>
                      </a:pPr>
                      <a:r>
                        <a:rPr lang="es-ES" sz="1100">
                          <a:effectLst/>
                          <a:latin typeface="Aptos"/>
                        </a:rPr>
                        <a:t> </a:t>
                      </a:r>
                      <a:endParaRPr lang="es-CO" sz="1100">
                        <a:effectLst/>
                        <a:latin typeface="Aptos"/>
                        <a:ea typeface="Arial" panose="020B0604020202020204" pitchFamily="34" charset="0"/>
                      </a:endParaRPr>
                    </a:p>
                  </a:txBody>
                  <a:tcPr marL="68580" marR="68580" marT="0" marB="0"/>
                </a:tc>
                <a:tc>
                  <a:txBody>
                    <a:bodyPr/>
                    <a:lstStyle/>
                    <a:p>
                      <a:pPr algn="just">
                        <a:buNone/>
                      </a:pPr>
                      <a:r>
                        <a:rPr lang="es-ES" sz="1100" dirty="0">
                          <a:effectLst/>
                          <a:latin typeface="Aptos"/>
                        </a:rPr>
                        <a:t> </a:t>
                      </a:r>
                      <a:endParaRPr lang="es-CO" sz="1100" dirty="0">
                        <a:effectLst/>
                        <a:latin typeface="Aptos"/>
                        <a:ea typeface="Arial" panose="020B0604020202020204" pitchFamily="34" charset="0"/>
                      </a:endParaRPr>
                    </a:p>
                  </a:txBody>
                  <a:tcPr marL="68580" marR="68580" marT="0" marB="0"/>
                </a:tc>
                <a:tc>
                  <a:txBody>
                    <a:bodyPr/>
                    <a:lstStyle/>
                    <a:p>
                      <a:pPr algn="just">
                        <a:buNone/>
                      </a:pPr>
                      <a:r>
                        <a:rPr lang="es-ES" sz="1100">
                          <a:effectLst/>
                          <a:latin typeface="Aptos"/>
                        </a:rPr>
                        <a:t> </a:t>
                      </a:r>
                      <a:endParaRPr lang="es-CO" sz="1100">
                        <a:effectLst/>
                        <a:latin typeface="Aptos"/>
                        <a:ea typeface="Arial" panose="020B0604020202020204" pitchFamily="34" charset="0"/>
                      </a:endParaRPr>
                    </a:p>
                  </a:txBody>
                  <a:tcPr marL="68580" marR="68580" marT="0" marB="0"/>
                </a:tc>
                <a:extLst>
                  <a:ext uri="{0D108BD9-81ED-4DB2-BD59-A6C34878D82A}">
                    <a16:rowId xmlns:a16="http://schemas.microsoft.com/office/drawing/2014/main" val="175516101"/>
                  </a:ext>
                </a:extLst>
              </a:tr>
              <a:tr h="373223">
                <a:tc>
                  <a:txBody>
                    <a:bodyPr/>
                    <a:lstStyle/>
                    <a:p>
                      <a:pPr algn="just">
                        <a:buNone/>
                      </a:pPr>
                      <a:r>
                        <a:rPr lang="es-ES" sz="1100">
                          <a:effectLst/>
                          <a:latin typeface="Aptos"/>
                        </a:rPr>
                        <a:t>¿Quiénes podrían ser su oposición? </a:t>
                      </a:r>
                      <a:endParaRPr lang="es-CO" sz="1100">
                        <a:effectLst/>
                        <a:latin typeface="Aptos"/>
                      </a:endParaRPr>
                    </a:p>
                    <a:p>
                      <a:pPr algn="just">
                        <a:buNone/>
                      </a:pPr>
                      <a:r>
                        <a:rPr lang="es-ES" sz="1100">
                          <a:effectLst/>
                          <a:latin typeface="Aptos"/>
                        </a:rPr>
                        <a:t> </a:t>
                      </a:r>
                      <a:endParaRPr lang="es-CO" sz="1100">
                        <a:effectLst/>
                        <a:latin typeface="Aptos"/>
                        <a:ea typeface="Arial" panose="020B0604020202020204" pitchFamily="34" charset="0"/>
                      </a:endParaRPr>
                    </a:p>
                  </a:txBody>
                  <a:tcPr marL="68580" marR="68580" marT="0" marB="0"/>
                </a:tc>
                <a:tc>
                  <a:txBody>
                    <a:bodyPr/>
                    <a:lstStyle/>
                    <a:p>
                      <a:pPr algn="just">
                        <a:buNone/>
                      </a:pPr>
                      <a:r>
                        <a:rPr lang="es-ES" sz="1100">
                          <a:effectLst/>
                          <a:latin typeface="Aptos"/>
                        </a:rPr>
                        <a:t> </a:t>
                      </a:r>
                      <a:endParaRPr lang="es-CO" sz="1100">
                        <a:effectLst/>
                        <a:latin typeface="Aptos"/>
                        <a:ea typeface="Arial" panose="020B0604020202020204" pitchFamily="34" charset="0"/>
                      </a:endParaRPr>
                    </a:p>
                  </a:txBody>
                  <a:tcPr marL="68580" marR="68580" marT="0" marB="0"/>
                </a:tc>
                <a:tc>
                  <a:txBody>
                    <a:bodyPr/>
                    <a:lstStyle/>
                    <a:p>
                      <a:pPr algn="just">
                        <a:buNone/>
                      </a:pPr>
                      <a:r>
                        <a:rPr lang="es-ES" sz="1100">
                          <a:effectLst/>
                          <a:latin typeface="Aptos"/>
                        </a:rPr>
                        <a:t> </a:t>
                      </a:r>
                      <a:endParaRPr lang="es-CO" sz="1100">
                        <a:effectLst/>
                        <a:latin typeface="Aptos"/>
                        <a:ea typeface="Arial" panose="020B0604020202020204" pitchFamily="34" charset="0"/>
                      </a:endParaRPr>
                    </a:p>
                  </a:txBody>
                  <a:tcPr marL="68580" marR="68580" marT="0" marB="0"/>
                </a:tc>
                <a:tc>
                  <a:txBody>
                    <a:bodyPr/>
                    <a:lstStyle/>
                    <a:p>
                      <a:pPr algn="just">
                        <a:buNone/>
                      </a:pPr>
                      <a:r>
                        <a:rPr lang="es-ES" sz="1100">
                          <a:effectLst/>
                          <a:latin typeface="Aptos"/>
                        </a:rPr>
                        <a:t> </a:t>
                      </a:r>
                      <a:endParaRPr lang="es-CO" sz="1100">
                        <a:effectLst/>
                        <a:latin typeface="Aptos"/>
                        <a:ea typeface="Arial" panose="020B0604020202020204" pitchFamily="34" charset="0"/>
                      </a:endParaRPr>
                    </a:p>
                  </a:txBody>
                  <a:tcPr marL="68580" marR="68580" marT="0" marB="0"/>
                </a:tc>
                <a:extLst>
                  <a:ext uri="{0D108BD9-81ED-4DB2-BD59-A6C34878D82A}">
                    <a16:rowId xmlns:a16="http://schemas.microsoft.com/office/drawing/2014/main" val="2075127823"/>
                  </a:ext>
                </a:extLst>
              </a:tr>
              <a:tr h="373223">
                <a:tc>
                  <a:txBody>
                    <a:bodyPr/>
                    <a:lstStyle/>
                    <a:p>
                      <a:pPr algn="just">
                        <a:buNone/>
                      </a:pPr>
                      <a:r>
                        <a:rPr lang="es-ES" sz="1100">
                          <a:effectLst/>
                          <a:latin typeface="Aptos"/>
                        </a:rPr>
                        <a:t>¿Quiénes podrían ser sus aliados?</a:t>
                      </a:r>
                      <a:endParaRPr lang="es-CO" sz="1100">
                        <a:effectLst/>
                        <a:latin typeface="Aptos"/>
                      </a:endParaRPr>
                    </a:p>
                    <a:p>
                      <a:pPr algn="just">
                        <a:buNone/>
                      </a:pPr>
                      <a:r>
                        <a:rPr lang="es-ES" sz="1100">
                          <a:effectLst/>
                          <a:latin typeface="Aptos"/>
                        </a:rPr>
                        <a:t> </a:t>
                      </a:r>
                      <a:endParaRPr lang="es-CO" sz="1100">
                        <a:effectLst/>
                        <a:latin typeface="Aptos"/>
                        <a:ea typeface="Arial" panose="020B0604020202020204" pitchFamily="34" charset="0"/>
                      </a:endParaRPr>
                    </a:p>
                  </a:txBody>
                  <a:tcPr marL="68580" marR="68580" marT="0" marB="0"/>
                </a:tc>
                <a:tc>
                  <a:txBody>
                    <a:bodyPr/>
                    <a:lstStyle/>
                    <a:p>
                      <a:pPr algn="just">
                        <a:buNone/>
                      </a:pPr>
                      <a:r>
                        <a:rPr lang="es-ES" sz="1100">
                          <a:effectLst/>
                          <a:latin typeface="Aptos"/>
                        </a:rPr>
                        <a:t> </a:t>
                      </a:r>
                      <a:endParaRPr lang="es-CO" sz="1100">
                        <a:effectLst/>
                        <a:latin typeface="Aptos"/>
                        <a:ea typeface="Arial" panose="020B0604020202020204" pitchFamily="34" charset="0"/>
                      </a:endParaRPr>
                    </a:p>
                  </a:txBody>
                  <a:tcPr marL="68580" marR="68580" marT="0" marB="0"/>
                </a:tc>
                <a:tc>
                  <a:txBody>
                    <a:bodyPr/>
                    <a:lstStyle/>
                    <a:p>
                      <a:pPr algn="just">
                        <a:buNone/>
                      </a:pPr>
                      <a:r>
                        <a:rPr lang="es-ES" sz="1100" dirty="0">
                          <a:effectLst/>
                          <a:latin typeface="Aptos"/>
                        </a:rPr>
                        <a:t> </a:t>
                      </a:r>
                      <a:endParaRPr lang="es-CO" sz="1100" dirty="0">
                        <a:effectLst/>
                        <a:latin typeface="Aptos"/>
                        <a:ea typeface="Arial" panose="020B0604020202020204" pitchFamily="34" charset="0"/>
                      </a:endParaRPr>
                    </a:p>
                  </a:txBody>
                  <a:tcPr marL="68580" marR="68580" marT="0" marB="0"/>
                </a:tc>
                <a:tc>
                  <a:txBody>
                    <a:bodyPr/>
                    <a:lstStyle/>
                    <a:p>
                      <a:pPr algn="just">
                        <a:buNone/>
                      </a:pPr>
                      <a:r>
                        <a:rPr lang="es-ES" sz="1100">
                          <a:effectLst/>
                          <a:latin typeface="Aptos"/>
                        </a:rPr>
                        <a:t> </a:t>
                      </a:r>
                      <a:endParaRPr lang="es-CO" sz="1100">
                        <a:effectLst/>
                        <a:latin typeface="Aptos"/>
                        <a:ea typeface="Arial" panose="020B0604020202020204" pitchFamily="34" charset="0"/>
                      </a:endParaRPr>
                    </a:p>
                  </a:txBody>
                  <a:tcPr marL="68580" marR="68580" marT="0" marB="0"/>
                </a:tc>
                <a:extLst>
                  <a:ext uri="{0D108BD9-81ED-4DB2-BD59-A6C34878D82A}">
                    <a16:rowId xmlns:a16="http://schemas.microsoft.com/office/drawing/2014/main" val="959866627"/>
                  </a:ext>
                </a:extLst>
              </a:tr>
              <a:tr h="559834">
                <a:tc>
                  <a:txBody>
                    <a:bodyPr/>
                    <a:lstStyle/>
                    <a:p>
                      <a:pPr algn="just">
                        <a:buNone/>
                      </a:pPr>
                      <a:r>
                        <a:rPr lang="es-ES" sz="1100">
                          <a:effectLst/>
                          <a:latin typeface="Aptos"/>
                        </a:rPr>
                        <a:t>¿Quiénes podrían ser los competidores y colaboradores?</a:t>
                      </a:r>
                      <a:endParaRPr lang="es-CO" sz="1100">
                        <a:effectLst/>
                        <a:latin typeface="Aptos"/>
                      </a:endParaRPr>
                    </a:p>
                    <a:p>
                      <a:pPr algn="just">
                        <a:buNone/>
                      </a:pPr>
                      <a:r>
                        <a:rPr lang="es-ES" sz="1100">
                          <a:effectLst/>
                          <a:latin typeface="Aptos"/>
                        </a:rPr>
                        <a:t> </a:t>
                      </a:r>
                      <a:endParaRPr lang="es-CO" sz="1100">
                        <a:effectLst/>
                        <a:latin typeface="Aptos"/>
                        <a:ea typeface="Arial" panose="020B0604020202020204" pitchFamily="34" charset="0"/>
                      </a:endParaRPr>
                    </a:p>
                  </a:txBody>
                  <a:tcPr marL="68580" marR="68580" marT="0" marB="0"/>
                </a:tc>
                <a:tc>
                  <a:txBody>
                    <a:bodyPr/>
                    <a:lstStyle/>
                    <a:p>
                      <a:pPr algn="just">
                        <a:buNone/>
                      </a:pPr>
                      <a:r>
                        <a:rPr lang="es-ES" sz="1100">
                          <a:effectLst/>
                          <a:latin typeface="Aptos"/>
                        </a:rPr>
                        <a:t> </a:t>
                      </a:r>
                      <a:endParaRPr lang="es-CO" sz="1100">
                        <a:effectLst/>
                        <a:latin typeface="Aptos"/>
                        <a:ea typeface="Arial" panose="020B0604020202020204" pitchFamily="34" charset="0"/>
                      </a:endParaRPr>
                    </a:p>
                  </a:txBody>
                  <a:tcPr marL="68580" marR="68580" marT="0" marB="0"/>
                </a:tc>
                <a:tc>
                  <a:txBody>
                    <a:bodyPr/>
                    <a:lstStyle/>
                    <a:p>
                      <a:pPr algn="just">
                        <a:buNone/>
                      </a:pPr>
                      <a:r>
                        <a:rPr lang="es-ES" sz="1100">
                          <a:effectLst/>
                          <a:latin typeface="Aptos"/>
                        </a:rPr>
                        <a:t> </a:t>
                      </a:r>
                      <a:endParaRPr lang="es-CO" sz="1100">
                        <a:effectLst/>
                        <a:latin typeface="Aptos"/>
                        <a:ea typeface="Arial" panose="020B0604020202020204" pitchFamily="34" charset="0"/>
                      </a:endParaRPr>
                    </a:p>
                  </a:txBody>
                  <a:tcPr marL="68580" marR="68580" marT="0" marB="0"/>
                </a:tc>
                <a:tc>
                  <a:txBody>
                    <a:bodyPr/>
                    <a:lstStyle/>
                    <a:p>
                      <a:pPr algn="just">
                        <a:buNone/>
                      </a:pPr>
                      <a:r>
                        <a:rPr lang="es-ES" sz="1100">
                          <a:effectLst/>
                          <a:latin typeface="Aptos"/>
                        </a:rPr>
                        <a:t> </a:t>
                      </a:r>
                      <a:endParaRPr lang="es-CO" sz="1100">
                        <a:effectLst/>
                        <a:latin typeface="Aptos"/>
                        <a:ea typeface="Arial" panose="020B0604020202020204" pitchFamily="34" charset="0"/>
                      </a:endParaRPr>
                    </a:p>
                  </a:txBody>
                  <a:tcPr marL="68580" marR="68580" marT="0" marB="0"/>
                </a:tc>
                <a:extLst>
                  <a:ext uri="{0D108BD9-81ED-4DB2-BD59-A6C34878D82A}">
                    <a16:rowId xmlns:a16="http://schemas.microsoft.com/office/drawing/2014/main" val="429539635"/>
                  </a:ext>
                </a:extLst>
              </a:tr>
              <a:tr h="933056">
                <a:tc>
                  <a:txBody>
                    <a:bodyPr/>
                    <a:lstStyle/>
                    <a:p>
                      <a:pPr algn="just">
                        <a:buNone/>
                      </a:pPr>
                      <a:r>
                        <a:rPr lang="es-ES" sz="1100">
                          <a:effectLst/>
                          <a:latin typeface="Aptos"/>
                        </a:rPr>
                        <a:t>¿Quiénes podrían jugar otros roles clave de toma de decisiones, dependiendo en cómo se movilizan (cortes, prensa, votantes, etc.)</a:t>
                      </a:r>
                      <a:endParaRPr lang="es-CO" sz="1100">
                        <a:effectLst/>
                        <a:latin typeface="Aptos"/>
                      </a:endParaRPr>
                    </a:p>
                    <a:p>
                      <a:pPr algn="just">
                        <a:buNone/>
                      </a:pPr>
                      <a:r>
                        <a:rPr lang="es-ES" sz="1100">
                          <a:effectLst/>
                          <a:latin typeface="Aptos"/>
                        </a:rPr>
                        <a:t> </a:t>
                      </a:r>
                      <a:endParaRPr lang="es-CO" sz="1100">
                        <a:effectLst/>
                        <a:latin typeface="Aptos"/>
                        <a:ea typeface="Arial" panose="020B0604020202020204" pitchFamily="34" charset="0"/>
                      </a:endParaRPr>
                    </a:p>
                  </a:txBody>
                  <a:tcPr marL="68580" marR="68580" marT="0" marB="0"/>
                </a:tc>
                <a:tc>
                  <a:txBody>
                    <a:bodyPr/>
                    <a:lstStyle/>
                    <a:p>
                      <a:pPr algn="just">
                        <a:buNone/>
                      </a:pPr>
                      <a:r>
                        <a:rPr lang="es-ES" sz="1100">
                          <a:effectLst/>
                          <a:latin typeface="Aptos"/>
                        </a:rPr>
                        <a:t> </a:t>
                      </a:r>
                      <a:endParaRPr lang="es-CO" sz="1100">
                        <a:effectLst/>
                        <a:latin typeface="Aptos"/>
                        <a:ea typeface="Arial" panose="020B0604020202020204" pitchFamily="34" charset="0"/>
                      </a:endParaRPr>
                    </a:p>
                  </a:txBody>
                  <a:tcPr marL="68580" marR="68580" marT="0" marB="0"/>
                </a:tc>
                <a:tc>
                  <a:txBody>
                    <a:bodyPr/>
                    <a:lstStyle/>
                    <a:p>
                      <a:pPr algn="just">
                        <a:buNone/>
                      </a:pPr>
                      <a:r>
                        <a:rPr lang="es-ES" sz="1100" dirty="0">
                          <a:effectLst/>
                          <a:latin typeface="Aptos"/>
                        </a:rPr>
                        <a:t> </a:t>
                      </a:r>
                      <a:endParaRPr lang="es-CO" sz="1100" dirty="0">
                        <a:effectLst/>
                        <a:latin typeface="Aptos"/>
                        <a:ea typeface="Arial" panose="020B0604020202020204" pitchFamily="34" charset="0"/>
                      </a:endParaRPr>
                    </a:p>
                  </a:txBody>
                  <a:tcPr marL="68580" marR="68580" marT="0" marB="0"/>
                </a:tc>
                <a:tc>
                  <a:txBody>
                    <a:bodyPr/>
                    <a:lstStyle/>
                    <a:p>
                      <a:pPr algn="just">
                        <a:buNone/>
                      </a:pPr>
                      <a:r>
                        <a:rPr lang="es-ES" sz="1100" dirty="0">
                          <a:effectLst/>
                          <a:latin typeface="Aptos"/>
                        </a:rPr>
                        <a:t> </a:t>
                      </a:r>
                      <a:endParaRPr lang="es-CO" sz="1100" dirty="0">
                        <a:effectLst/>
                        <a:latin typeface="Aptos"/>
                        <a:ea typeface="Arial" panose="020B0604020202020204" pitchFamily="34" charset="0"/>
                      </a:endParaRPr>
                    </a:p>
                  </a:txBody>
                  <a:tcPr marL="68580" marR="68580" marT="0" marB="0"/>
                </a:tc>
                <a:extLst>
                  <a:ext uri="{0D108BD9-81ED-4DB2-BD59-A6C34878D82A}">
                    <a16:rowId xmlns:a16="http://schemas.microsoft.com/office/drawing/2014/main" val="3712184609"/>
                  </a:ext>
                </a:extLst>
              </a:tr>
            </a:tbl>
          </a:graphicData>
        </a:graphic>
      </p:graphicFrame>
    </p:spTree>
    <p:extLst>
      <p:ext uri="{BB962C8B-B14F-4D97-AF65-F5344CB8AC3E}">
        <p14:creationId xmlns:p14="http://schemas.microsoft.com/office/powerpoint/2010/main" val="2274890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37"/>
          <p:cNvPicPr preferRelativeResize="0"/>
          <p:nvPr/>
        </p:nvPicPr>
        <p:blipFill rotWithShape="1">
          <a:blip r:embed="rId3">
            <a:alphaModFix/>
          </a:blip>
          <a:srcRect/>
          <a:stretch/>
        </p:blipFill>
        <p:spPr>
          <a:xfrm>
            <a:off x="1223751" y="958838"/>
            <a:ext cx="6696500" cy="3594076"/>
          </a:xfrm>
          <a:prstGeom prst="rect">
            <a:avLst/>
          </a:prstGeom>
          <a:noFill/>
          <a:ln>
            <a:noFill/>
          </a:ln>
        </p:spPr>
      </p:pic>
      <p:sp>
        <p:nvSpPr>
          <p:cNvPr id="225" name="Google Shape;225;p37"/>
          <p:cNvSpPr txBox="1"/>
          <p:nvPr/>
        </p:nvSpPr>
        <p:spPr>
          <a:xfrm>
            <a:off x="175" y="1977975"/>
            <a:ext cx="9144000" cy="1555800"/>
          </a:xfrm>
          <a:prstGeom prst="rect">
            <a:avLst/>
          </a:prstGeom>
          <a:solidFill>
            <a:schemeClr val="accent2"/>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750"/>
              <a:buFont typeface="Century Gothic"/>
              <a:buNone/>
            </a:pPr>
            <a:endParaRPr>
              <a:latin typeface="Avenir"/>
              <a:ea typeface="Avenir"/>
              <a:cs typeface="Avenir"/>
              <a:sym typeface="Avenir"/>
            </a:endParaRPr>
          </a:p>
        </p:txBody>
      </p:sp>
      <p:sp>
        <p:nvSpPr>
          <p:cNvPr id="226" name="Google Shape;226;p37"/>
          <p:cNvSpPr txBox="1"/>
          <p:nvPr/>
        </p:nvSpPr>
        <p:spPr>
          <a:xfrm>
            <a:off x="-1" y="1977975"/>
            <a:ext cx="8810625" cy="1555800"/>
          </a:xfrm>
          <a:prstGeom prst="rect">
            <a:avLst/>
          </a:prstGeom>
          <a:solidFill>
            <a:schemeClr val="accent2"/>
          </a:solid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750"/>
              <a:buFont typeface="Century Gothic"/>
              <a:buNone/>
            </a:pPr>
            <a:r>
              <a:rPr lang="en" sz="3000" b="1" dirty="0">
                <a:solidFill>
                  <a:schemeClr val="lt1"/>
                </a:solidFill>
                <a:latin typeface="Avenir"/>
                <a:ea typeface="Avenir"/>
                <a:cs typeface="Avenir"/>
                <a:sym typeface="Avenir"/>
              </a:rPr>
              <a:t>Aceptar la responsabilidad de habilitar a otras personas para alcanzar un propósito compartido en condiciones de incertidumbre.</a:t>
            </a:r>
            <a:endParaRPr dirty="0">
              <a:solidFill>
                <a:schemeClr val="dk1"/>
              </a:solidFill>
              <a:latin typeface="Avenir"/>
              <a:ea typeface="Avenir"/>
              <a:cs typeface="Avenir"/>
              <a:sym typeface="Avenir"/>
            </a:endParaRPr>
          </a:p>
          <a:p>
            <a:pPr marL="0" marR="0" lvl="0" indent="0" algn="ctr" rtl="0">
              <a:spcBef>
                <a:spcPts val="0"/>
              </a:spcBef>
              <a:spcAft>
                <a:spcPts val="0"/>
              </a:spcAft>
              <a:buClr>
                <a:schemeClr val="lt1"/>
              </a:buClr>
              <a:buSzPts val="750"/>
              <a:buFont typeface="Century Gothic"/>
              <a:buNone/>
            </a:pPr>
            <a:endParaRPr sz="3000" b="1" dirty="0">
              <a:solidFill>
                <a:schemeClr val="lt1"/>
              </a:solidFill>
              <a:latin typeface="Avenir"/>
              <a:ea typeface="Avenir"/>
              <a:cs typeface="Avenir"/>
              <a:sym typeface="Avenir"/>
            </a:endParaRPr>
          </a:p>
        </p:txBody>
      </p:sp>
      <p:sp>
        <p:nvSpPr>
          <p:cNvPr id="227" name="Google Shape;227;p37"/>
          <p:cNvSpPr txBox="1">
            <a:spLocks noGrp="1"/>
          </p:cNvSpPr>
          <p:nvPr>
            <p:ph type="title"/>
          </p:nvPr>
        </p:nvSpPr>
        <p:spPr>
          <a:xfrm>
            <a:off x="733425" y="144991"/>
            <a:ext cx="6848359" cy="7908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100"/>
              <a:buFont typeface="Questrial"/>
              <a:buNone/>
            </a:pPr>
            <a:r>
              <a:rPr lang="en" sz="4400" b="1" dirty="0">
                <a:solidFill>
                  <a:schemeClr val="accent2"/>
                </a:solidFill>
              </a:rPr>
              <a:t>¿Qué es el Liderazgo?</a:t>
            </a:r>
            <a:endParaRPr b="1" dirty="0">
              <a:solidFill>
                <a:schemeClr val="accent2"/>
              </a:solidFill>
            </a:endParaRPr>
          </a:p>
        </p:txBody>
      </p:sp>
    </p:spTree>
  </p:cSld>
  <p:clrMapOvr>
    <a:masterClrMapping/>
  </p:clrMapOvr>
  <p:transition spd="slow">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04">
          <a:extLst>
            <a:ext uri="{FF2B5EF4-FFF2-40B4-BE49-F238E27FC236}">
              <a16:creationId xmlns:a16="http://schemas.microsoft.com/office/drawing/2014/main" id="{53F4B0F6-ADBA-9A4F-3757-C5519ED14DC2}"/>
            </a:ext>
          </a:extLst>
        </p:cNvPr>
        <p:cNvGrpSpPr/>
        <p:nvPr/>
      </p:nvGrpSpPr>
      <p:grpSpPr>
        <a:xfrm>
          <a:off x="0" y="0"/>
          <a:ext cx="0" cy="0"/>
          <a:chOff x="0" y="0"/>
          <a:chExt cx="0" cy="0"/>
        </a:xfrm>
      </p:grpSpPr>
      <p:sp>
        <p:nvSpPr>
          <p:cNvPr id="908" name="Google Shape;908;p91">
            <a:extLst>
              <a:ext uri="{FF2B5EF4-FFF2-40B4-BE49-F238E27FC236}">
                <a16:creationId xmlns:a16="http://schemas.microsoft.com/office/drawing/2014/main" id="{8C557296-5CEE-8203-5DC9-E5A9BB67B964}"/>
              </a:ext>
            </a:extLst>
          </p:cNvPr>
          <p:cNvSpPr txBox="1"/>
          <p:nvPr/>
        </p:nvSpPr>
        <p:spPr>
          <a:xfrm>
            <a:off x="223284" y="302697"/>
            <a:ext cx="8697432"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 sz="4000" b="1" i="0" u="none" strike="noStrike" cap="none" dirty="0">
                <a:solidFill>
                  <a:srgbClr val="1A4C99"/>
                </a:solidFill>
                <a:latin typeface="Arial"/>
                <a:ea typeface="Arial"/>
                <a:cs typeface="Arial"/>
                <a:sym typeface="Arial"/>
              </a:rPr>
              <a:t>Pasos para diseñar estrategias</a:t>
            </a:r>
            <a:endParaRPr sz="1800" b="1" i="0" u="none" strike="noStrike" cap="none" dirty="0">
              <a:solidFill>
                <a:srgbClr val="1A4C99"/>
              </a:solidFill>
              <a:latin typeface="Arial"/>
              <a:ea typeface="Arial"/>
              <a:cs typeface="Arial"/>
              <a:sym typeface="Arial"/>
            </a:endParaRPr>
          </a:p>
        </p:txBody>
      </p:sp>
      <p:sp>
        <p:nvSpPr>
          <p:cNvPr id="4" name="CuadroTexto 3">
            <a:extLst>
              <a:ext uri="{FF2B5EF4-FFF2-40B4-BE49-F238E27FC236}">
                <a16:creationId xmlns:a16="http://schemas.microsoft.com/office/drawing/2014/main" id="{B551B964-37A2-4ABE-A788-402ACF953C92}"/>
              </a:ext>
            </a:extLst>
          </p:cNvPr>
          <p:cNvSpPr txBox="1"/>
          <p:nvPr/>
        </p:nvSpPr>
        <p:spPr>
          <a:xfrm>
            <a:off x="462643" y="1577930"/>
            <a:ext cx="8218713" cy="2246769"/>
          </a:xfrm>
          <a:prstGeom prst="rect">
            <a:avLst/>
          </a:prstGeom>
          <a:noFill/>
        </p:spPr>
        <p:txBody>
          <a:bodyPr wrap="square">
            <a:spAutoFit/>
          </a:bodyPr>
          <a:lstStyle/>
          <a:p>
            <a:pPr algn="ctr"/>
            <a:r>
              <a:rPr lang="es-ES" sz="2800" b="1" i="1" dirty="0">
                <a:effectLst/>
                <a:latin typeface="Aptos"/>
                <a:ea typeface="Arial" panose="020B0604020202020204" pitchFamily="34" charset="0"/>
              </a:rPr>
              <a:t>¿Cuál es nuestra meta estratégica?</a:t>
            </a:r>
          </a:p>
          <a:p>
            <a:pPr algn="ctr"/>
            <a:r>
              <a:rPr lang="es-ES" sz="2800" i="1" dirty="0">
                <a:effectLst/>
                <a:latin typeface="Aptos"/>
                <a:ea typeface="Arial" panose="020B0604020202020204" pitchFamily="34" charset="0"/>
              </a:rPr>
              <a:t>¿A qué resultado concre</a:t>
            </a:r>
            <a:r>
              <a:rPr lang="es-ES" sz="2800" i="1" dirty="0">
                <a:latin typeface="Aptos"/>
                <a:ea typeface="Arial" panose="020B0604020202020204" pitchFamily="34" charset="0"/>
              </a:rPr>
              <a:t>to apuntará lograr que ayudará a sus miembros conseguir lo que quieren?</a:t>
            </a:r>
          </a:p>
          <a:p>
            <a:pPr algn="ctr"/>
            <a:endParaRPr lang="es-ES" sz="2800" b="1" i="1" dirty="0">
              <a:effectLst/>
              <a:latin typeface="Aptos"/>
              <a:ea typeface="Arial" panose="020B0604020202020204" pitchFamily="34" charset="0"/>
            </a:endParaRPr>
          </a:p>
          <a:p>
            <a:pPr algn="ctr"/>
            <a:r>
              <a:rPr lang="es-ES" sz="2800" b="1" i="1" dirty="0">
                <a:latin typeface="Aptos"/>
                <a:ea typeface="Arial" panose="020B0604020202020204" pitchFamily="34" charset="0"/>
              </a:rPr>
              <a:t>¿Cuál es su meta?</a:t>
            </a:r>
            <a:endParaRPr lang="es-CO" sz="2800" dirty="0">
              <a:effectLst/>
              <a:latin typeface="Aptos"/>
              <a:ea typeface="Arial" panose="020B0604020202020204" pitchFamily="34" charset="0"/>
            </a:endParaRPr>
          </a:p>
        </p:txBody>
      </p:sp>
    </p:spTree>
    <p:extLst>
      <p:ext uri="{BB962C8B-B14F-4D97-AF65-F5344CB8AC3E}">
        <p14:creationId xmlns:p14="http://schemas.microsoft.com/office/powerpoint/2010/main" val="24935179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pic>
        <p:nvPicPr>
          <p:cNvPr id="1035" name="Google Shape;1035;p103" descr="http://schoolworkhelper.net/wp-content/uploads/2012/05/The-Montgomery-Bus-Boycott-2.jpg"/>
          <p:cNvPicPr preferRelativeResize="0"/>
          <p:nvPr/>
        </p:nvPicPr>
        <p:blipFill rotWithShape="1">
          <a:blip r:embed="rId3">
            <a:alphaModFix/>
          </a:blip>
          <a:srcRect/>
          <a:stretch/>
        </p:blipFill>
        <p:spPr>
          <a:xfrm>
            <a:off x="574365" y="1157666"/>
            <a:ext cx="4786350" cy="3111425"/>
          </a:xfrm>
          <a:prstGeom prst="rect">
            <a:avLst/>
          </a:prstGeom>
          <a:noFill/>
          <a:ln>
            <a:noFill/>
          </a:ln>
        </p:spPr>
      </p:pic>
      <p:sp>
        <p:nvSpPr>
          <p:cNvPr id="1036" name="Google Shape;1036;p103"/>
          <p:cNvSpPr txBox="1"/>
          <p:nvPr/>
        </p:nvSpPr>
        <p:spPr>
          <a:xfrm>
            <a:off x="2112150" y="271612"/>
            <a:ext cx="4919700" cy="7002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4400"/>
              <a:buFont typeface="Century Gothic"/>
              <a:buNone/>
            </a:pPr>
            <a:r>
              <a:rPr lang="en" sz="4400" b="1" i="0" u="none" strike="noStrike" cap="none">
                <a:solidFill>
                  <a:srgbClr val="1A4C99"/>
                </a:solidFill>
                <a:latin typeface="Arial"/>
                <a:ea typeface="Arial"/>
                <a:cs typeface="Arial"/>
                <a:sym typeface="Arial"/>
              </a:rPr>
              <a:t>TÁCTICA</a:t>
            </a:r>
            <a:endParaRPr sz="4400" b="1" i="0" u="none" strike="noStrike" cap="none">
              <a:solidFill>
                <a:srgbClr val="1A4C99"/>
              </a:solidFill>
              <a:latin typeface="Arial"/>
              <a:ea typeface="Arial"/>
              <a:cs typeface="Arial"/>
              <a:sym typeface="Arial"/>
            </a:endParaRPr>
          </a:p>
        </p:txBody>
      </p:sp>
      <p:sp>
        <p:nvSpPr>
          <p:cNvPr id="1037" name="Google Shape;1037;p103"/>
          <p:cNvSpPr txBox="1"/>
          <p:nvPr/>
        </p:nvSpPr>
        <p:spPr>
          <a:xfrm>
            <a:off x="5639306" y="1647683"/>
            <a:ext cx="3289942" cy="566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 sz="2600" b="1" i="0" u="none" strike="noStrike" cap="none">
                <a:solidFill>
                  <a:srgbClr val="1A4C99"/>
                </a:solidFill>
                <a:latin typeface="Arial"/>
                <a:ea typeface="Arial"/>
                <a:cs typeface="Arial"/>
                <a:sym typeface="Arial"/>
              </a:rPr>
              <a:t>Acciones específicas </a:t>
            </a:r>
            <a:r>
              <a:rPr lang="en" sz="2600" b="0" i="0" u="none" strike="noStrike" cap="none">
                <a:solidFill>
                  <a:schemeClr val="dk2"/>
                </a:solidFill>
                <a:latin typeface="Arial"/>
                <a:ea typeface="Arial"/>
                <a:cs typeface="Arial"/>
                <a:sym typeface="Arial"/>
              </a:rPr>
              <a:t>a través de las cuales se implementa la estrategia</a:t>
            </a:r>
            <a:endParaRPr sz="2600" b="0" i="0" u="none" strike="noStrike" cap="none">
              <a:solidFill>
                <a:schemeClr val="dk2"/>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3" name="Google Shape;1043;p104"/>
          <p:cNvSpPr/>
          <p:nvPr/>
        </p:nvSpPr>
        <p:spPr>
          <a:xfrm>
            <a:off x="305567" y="1621945"/>
            <a:ext cx="8273400" cy="1035300"/>
          </a:xfrm>
          <a:prstGeom prst="rect">
            <a:avLst/>
          </a:prstGeom>
          <a:solidFill>
            <a:srgbClr val="1A4C9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600"/>
              <a:buFont typeface="Arial"/>
              <a:buNone/>
            </a:pPr>
            <a:r>
              <a:rPr lang="en" sz="5600" b="1" i="0" u="none" strike="noStrike" cap="none">
                <a:solidFill>
                  <a:schemeClr val="lt1"/>
                </a:solidFill>
                <a:latin typeface="Arial"/>
                <a:ea typeface="Arial"/>
                <a:cs typeface="Arial"/>
                <a:sym typeface="Arial"/>
              </a:rPr>
              <a:t> DISEÑANDO</a:t>
            </a:r>
            <a:r>
              <a:rPr lang="en" sz="5600" b="1" i="0" u="none" strike="noStrike" cap="none">
                <a:solidFill>
                  <a:srgbClr val="FFFFFF"/>
                </a:solidFill>
                <a:latin typeface="Arial"/>
                <a:ea typeface="Arial"/>
                <a:cs typeface="Arial"/>
                <a:sym typeface="Arial"/>
              </a:rPr>
              <a:t> TÁCTICAS </a:t>
            </a:r>
            <a:endParaRPr sz="1400" b="0" i="0" u="none" strike="noStrike" cap="none">
              <a:solidFill>
                <a:srgbClr val="000000"/>
              </a:solidFill>
              <a:latin typeface="Arial"/>
              <a:ea typeface="Arial"/>
              <a:cs typeface="Arial"/>
              <a:sym typeface="Arial"/>
            </a:endParaRPr>
          </a:p>
        </p:txBody>
      </p:sp>
      <p:pic>
        <p:nvPicPr>
          <p:cNvPr id="1045" name="Google Shape;1045;p104"/>
          <p:cNvPicPr preferRelativeResize="0"/>
          <p:nvPr/>
        </p:nvPicPr>
        <p:blipFill rotWithShape="1">
          <a:blip r:embed="rId3">
            <a:alphaModFix/>
          </a:blip>
          <a:srcRect/>
          <a:stretch/>
        </p:blipFill>
        <p:spPr>
          <a:xfrm>
            <a:off x="7254750" y="4420350"/>
            <a:ext cx="1673701" cy="3686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83" name="Google Shape;1083;p107"/>
          <p:cNvSpPr/>
          <p:nvPr/>
        </p:nvSpPr>
        <p:spPr>
          <a:xfrm>
            <a:off x="581025" y="0"/>
            <a:ext cx="7503130" cy="783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5000"/>
              <a:buFont typeface="Arial"/>
              <a:buNone/>
            </a:pPr>
            <a:r>
              <a:rPr lang="en" sz="4700" b="1" i="0" u="none" strike="noStrike" cap="none" dirty="0">
                <a:solidFill>
                  <a:srgbClr val="1A4C99"/>
                </a:solidFill>
                <a:latin typeface="Arial"/>
                <a:ea typeface="Arial"/>
                <a:cs typeface="Arial"/>
                <a:sym typeface="Arial"/>
              </a:rPr>
              <a:t>TÁCTICAS </a:t>
            </a:r>
            <a:r>
              <a:rPr lang="en" sz="4700" b="1" dirty="0">
                <a:solidFill>
                  <a:srgbClr val="1A4C99"/>
                </a:solidFill>
              </a:rPr>
              <a:t>PUEDEN</a:t>
            </a:r>
            <a:r>
              <a:rPr lang="en" sz="4700" b="1" i="0" u="none" strike="noStrike" cap="none" dirty="0">
                <a:solidFill>
                  <a:srgbClr val="1A4C99"/>
                </a:solidFill>
                <a:latin typeface="Arial"/>
                <a:ea typeface="Arial"/>
                <a:cs typeface="Arial"/>
                <a:sym typeface="Arial"/>
              </a:rPr>
              <a:t> SER</a:t>
            </a:r>
            <a:endParaRPr sz="1100" b="1" i="0" u="none" strike="noStrike" cap="none" dirty="0">
              <a:solidFill>
                <a:srgbClr val="1A4C99"/>
              </a:solidFill>
              <a:latin typeface="Arial"/>
              <a:ea typeface="Arial"/>
              <a:cs typeface="Arial"/>
              <a:sym typeface="Arial"/>
            </a:endParaRPr>
          </a:p>
        </p:txBody>
      </p:sp>
      <p:graphicFrame>
        <p:nvGraphicFramePr>
          <p:cNvPr id="2" name="Tabla 1">
            <a:extLst>
              <a:ext uri="{FF2B5EF4-FFF2-40B4-BE49-F238E27FC236}">
                <a16:creationId xmlns:a16="http://schemas.microsoft.com/office/drawing/2014/main" id="{5DA75F19-97A3-41A1-A38C-FEC65BE5FC99}"/>
              </a:ext>
            </a:extLst>
          </p:cNvPr>
          <p:cNvGraphicFramePr>
            <a:graphicFrameLocks noGrp="1"/>
          </p:cNvGraphicFramePr>
          <p:nvPr>
            <p:extLst>
              <p:ext uri="{D42A27DB-BD31-4B8C-83A1-F6EECF244321}">
                <p14:modId xmlns:p14="http://schemas.microsoft.com/office/powerpoint/2010/main" val="119453987"/>
              </p:ext>
            </p:extLst>
          </p:nvPr>
        </p:nvGraphicFramePr>
        <p:xfrm>
          <a:off x="581025" y="1017270"/>
          <a:ext cx="7886700" cy="3108960"/>
        </p:xfrm>
        <a:graphic>
          <a:graphicData uri="http://schemas.openxmlformats.org/drawingml/2006/table">
            <a:tbl>
              <a:tblPr/>
              <a:tblGrid>
                <a:gridCol w="2628900">
                  <a:extLst>
                    <a:ext uri="{9D8B030D-6E8A-4147-A177-3AD203B41FA5}">
                      <a16:colId xmlns:a16="http://schemas.microsoft.com/office/drawing/2014/main" val="147653067"/>
                    </a:ext>
                  </a:extLst>
                </a:gridCol>
                <a:gridCol w="2628900">
                  <a:extLst>
                    <a:ext uri="{9D8B030D-6E8A-4147-A177-3AD203B41FA5}">
                      <a16:colId xmlns:a16="http://schemas.microsoft.com/office/drawing/2014/main" val="3466998578"/>
                    </a:ext>
                  </a:extLst>
                </a:gridCol>
                <a:gridCol w="2628900">
                  <a:extLst>
                    <a:ext uri="{9D8B030D-6E8A-4147-A177-3AD203B41FA5}">
                      <a16:colId xmlns:a16="http://schemas.microsoft.com/office/drawing/2014/main" val="1404818305"/>
                    </a:ext>
                  </a:extLst>
                </a:gridCol>
              </a:tblGrid>
              <a:tr h="0">
                <a:tc>
                  <a:txBody>
                    <a:bodyPr/>
                    <a:lstStyle/>
                    <a:p>
                      <a:endParaRPr lang="es-CO"/>
                    </a:p>
                  </a:txBody>
                  <a:tcPr anchor="ctr">
                    <a:lnL>
                      <a:noFill/>
                    </a:lnL>
                    <a:lnR>
                      <a:noFill/>
                    </a:lnR>
                    <a:lnT>
                      <a:noFill/>
                    </a:lnT>
                    <a:lnB>
                      <a:noFill/>
                    </a:lnB>
                    <a:noFill/>
                  </a:tcPr>
                </a:tc>
                <a:tc>
                  <a:txBody>
                    <a:bodyPr/>
                    <a:lstStyle/>
                    <a:p>
                      <a:r>
                        <a:rPr lang="es-CO"/>
                        <a:t>🪓 </a:t>
                      </a:r>
                      <a:r>
                        <a:rPr lang="es-CO" b="1"/>
                        <a:t>TÁCTICAS PICO</a:t>
                      </a:r>
                      <a:r>
                        <a:rPr lang="es-CO"/>
                        <a:t> (Rompen)</a:t>
                      </a:r>
                    </a:p>
                  </a:txBody>
                  <a:tcPr anchor="ctr">
                    <a:lnL>
                      <a:noFill/>
                    </a:lnL>
                    <a:lnR>
                      <a:noFill/>
                    </a:lnR>
                    <a:lnT>
                      <a:noFill/>
                    </a:lnT>
                    <a:lnB>
                      <a:noFill/>
                    </a:lnB>
                    <a:noFill/>
                  </a:tcPr>
                </a:tc>
                <a:tc>
                  <a:txBody>
                    <a:bodyPr/>
                    <a:lstStyle/>
                    <a:p>
                      <a:r>
                        <a:rPr lang="es-CO"/>
                        <a:t>🧱 </a:t>
                      </a:r>
                      <a:r>
                        <a:rPr lang="es-CO" b="1"/>
                        <a:t>TÁCTICAS LADRILLO</a:t>
                      </a:r>
                      <a:r>
                        <a:rPr lang="es-CO"/>
                        <a:t> (Construyen)</a:t>
                      </a:r>
                    </a:p>
                  </a:txBody>
                  <a:tcPr anchor="ctr">
                    <a:lnL>
                      <a:noFill/>
                    </a:lnL>
                    <a:lnR>
                      <a:noFill/>
                    </a:lnR>
                    <a:lnT>
                      <a:noFill/>
                    </a:lnT>
                    <a:lnB>
                      <a:noFill/>
                    </a:lnB>
                    <a:noFill/>
                  </a:tcPr>
                </a:tc>
                <a:extLst>
                  <a:ext uri="{0D108BD9-81ED-4DB2-BD59-A6C34878D82A}">
                    <a16:rowId xmlns:a16="http://schemas.microsoft.com/office/drawing/2014/main" val="2802755806"/>
                  </a:ext>
                </a:extLst>
              </a:tr>
              <a:tr h="0">
                <a:tc>
                  <a:txBody>
                    <a:bodyPr/>
                    <a:lstStyle/>
                    <a:p>
                      <a:r>
                        <a:rPr lang="es-CO"/>
                        <a:t>🎯 </a:t>
                      </a:r>
                      <a:r>
                        <a:rPr lang="es-CO" b="1"/>
                        <a:t>Propósito</a:t>
                      </a:r>
                      <a:endParaRPr lang="es-CO"/>
                    </a:p>
                  </a:txBody>
                  <a:tcPr anchor="ctr">
                    <a:lnL>
                      <a:noFill/>
                    </a:lnL>
                    <a:lnR>
                      <a:noFill/>
                    </a:lnR>
                    <a:lnT>
                      <a:noFill/>
                    </a:lnT>
                    <a:lnB>
                      <a:noFill/>
                    </a:lnB>
                    <a:noFill/>
                  </a:tcPr>
                </a:tc>
                <a:tc>
                  <a:txBody>
                    <a:bodyPr/>
                    <a:lstStyle/>
                    <a:p>
                      <a:r>
                        <a:rPr lang="es-MX"/>
                        <a:t>Romper el status quo, generar tensión</a:t>
                      </a:r>
                    </a:p>
                  </a:txBody>
                  <a:tcPr anchor="ctr">
                    <a:lnL>
                      <a:noFill/>
                    </a:lnL>
                    <a:lnR>
                      <a:noFill/>
                    </a:lnR>
                    <a:lnT>
                      <a:noFill/>
                    </a:lnT>
                    <a:lnB>
                      <a:noFill/>
                    </a:lnB>
                    <a:noFill/>
                  </a:tcPr>
                </a:tc>
                <a:tc>
                  <a:txBody>
                    <a:bodyPr/>
                    <a:lstStyle/>
                    <a:p>
                      <a:r>
                        <a:rPr lang="es-CO"/>
                        <a:t>Construir poder, legitimidad, alianzas</a:t>
                      </a:r>
                    </a:p>
                  </a:txBody>
                  <a:tcPr anchor="ctr">
                    <a:lnL>
                      <a:noFill/>
                    </a:lnL>
                    <a:lnR>
                      <a:noFill/>
                    </a:lnR>
                    <a:lnT>
                      <a:noFill/>
                    </a:lnT>
                    <a:lnB>
                      <a:noFill/>
                    </a:lnB>
                    <a:noFill/>
                  </a:tcPr>
                </a:tc>
                <a:extLst>
                  <a:ext uri="{0D108BD9-81ED-4DB2-BD59-A6C34878D82A}">
                    <a16:rowId xmlns:a16="http://schemas.microsoft.com/office/drawing/2014/main" val="3720790108"/>
                  </a:ext>
                </a:extLst>
              </a:tr>
              <a:tr h="0">
                <a:tc>
                  <a:txBody>
                    <a:bodyPr/>
                    <a:lstStyle/>
                    <a:p>
                      <a:r>
                        <a:rPr lang="es-CO"/>
                        <a:t>⚡ </a:t>
                      </a:r>
                      <a:r>
                        <a:rPr lang="es-CO" b="1"/>
                        <a:t>Características</a:t>
                      </a:r>
                      <a:endParaRPr lang="es-CO"/>
                    </a:p>
                  </a:txBody>
                  <a:tcPr anchor="ctr">
                    <a:lnL>
                      <a:noFill/>
                    </a:lnL>
                    <a:lnR>
                      <a:noFill/>
                    </a:lnR>
                    <a:lnT>
                      <a:noFill/>
                    </a:lnT>
                    <a:lnB>
                      <a:noFill/>
                    </a:lnB>
                    <a:noFill/>
                  </a:tcPr>
                </a:tc>
                <a:tc>
                  <a:txBody>
                    <a:bodyPr/>
                    <a:lstStyle/>
                    <a:p>
                      <a:r>
                        <a:rPr lang="es-CO"/>
                        <a:t>Visibles, disruptivas, provocadoras</a:t>
                      </a:r>
                    </a:p>
                  </a:txBody>
                  <a:tcPr anchor="ctr">
                    <a:lnL>
                      <a:noFill/>
                    </a:lnL>
                    <a:lnR>
                      <a:noFill/>
                    </a:lnR>
                    <a:lnT>
                      <a:noFill/>
                    </a:lnT>
                    <a:lnB>
                      <a:noFill/>
                    </a:lnB>
                    <a:noFill/>
                  </a:tcPr>
                </a:tc>
                <a:tc>
                  <a:txBody>
                    <a:bodyPr/>
                    <a:lstStyle/>
                    <a:p>
                      <a:r>
                        <a:rPr lang="es-CO"/>
                        <a:t>Continuas, silenciosas, organizativas</a:t>
                      </a:r>
                    </a:p>
                  </a:txBody>
                  <a:tcPr anchor="ctr">
                    <a:lnL>
                      <a:noFill/>
                    </a:lnL>
                    <a:lnR>
                      <a:noFill/>
                    </a:lnR>
                    <a:lnT>
                      <a:noFill/>
                    </a:lnT>
                    <a:lnB>
                      <a:noFill/>
                    </a:lnB>
                    <a:noFill/>
                  </a:tcPr>
                </a:tc>
                <a:extLst>
                  <a:ext uri="{0D108BD9-81ED-4DB2-BD59-A6C34878D82A}">
                    <a16:rowId xmlns:a16="http://schemas.microsoft.com/office/drawing/2014/main" val="974863200"/>
                  </a:ext>
                </a:extLst>
              </a:tr>
              <a:tr h="0">
                <a:tc>
                  <a:txBody>
                    <a:bodyPr/>
                    <a:lstStyle/>
                    <a:p>
                      <a:r>
                        <a:rPr lang="es-CO"/>
                        <a:t>📣 </a:t>
                      </a:r>
                      <a:r>
                        <a:rPr lang="es-CO" b="1"/>
                        <a:t>Ejemplos</a:t>
                      </a:r>
                      <a:endParaRPr lang="es-CO"/>
                    </a:p>
                  </a:txBody>
                  <a:tcPr anchor="ctr">
                    <a:lnL>
                      <a:noFill/>
                    </a:lnL>
                    <a:lnR>
                      <a:noFill/>
                    </a:lnR>
                    <a:lnT>
                      <a:noFill/>
                    </a:lnT>
                    <a:lnB>
                      <a:noFill/>
                    </a:lnB>
                    <a:noFill/>
                  </a:tcPr>
                </a:tc>
                <a:tc>
                  <a:txBody>
                    <a:bodyPr/>
                    <a:lstStyle/>
                    <a:p>
                      <a:r>
                        <a:rPr lang="es-MX"/>
                        <a:t>- Boicot público- Plantón o marcha- Denuncia en medios</a:t>
                      </a:r>
                    </a:p>
                  </a:txBody>
                  <a:tcPr anchor="ctr">
                    <a:lnL>
                      <a:noFill/>
                    </a:lnL>
                    <a:lnR>
                      <a:noFill/>
                    </a:lnR>
                    <a:lnT>
                      <a:noFill/>
                    </a:lnT>
                    <a:lnB>
                      <a:noFill/>
                    </a:lnB>
                    <a:noFill/>
                  </a:tcPr>
                </a:tc>
                <a:tc>
                  <a:txBody>
                    <a:bodyPr/>
                    <a:lstStyle/>
                    <a:p>
                      <a:r>
                        <a:rPr lang="es-MX"/>
                        <a:t>- Escuela de formación- Reunión estratégica- Plan comunitario</a:t>
                      </a:r>
                    </a:p>
                  </a:txBody>
                  <a:tcPr anchor="ctr">
                    <a:lnL>
                      <a:noFill/>
                    </a:lnL>
                    <a:lnR>
                      <a:noFill/>
                    </a:lnR>
                    <a:lnT>
                      <a:noFill/>
                    </a:lnT>
                    <a:lnB>
                      <a:noFill/>
                    </a:lnB>
                    <a:noFill/>
                  </a:tcPr>
                </a:tc>
                <a:extLst>
                  <a:ext uri="{0D108BD9-81ED-4DB2-BD59-A6C34878D82A}">
                    <a16:rowId xmlns:a16="http://schemas.microsoft.com/office/drawing/2014/main" val="3707621787"/>
                  </a:ext>
                </a:extLst>
              </a:tr>
              <a:tr h="0">
                <a:tc>
                  <a:txBody>
                    <a:bodyPr/>
                    <a:lstStyle/>
                    <a:p>
                      <a:r>
                        <a:rPr lang="es-CO"/>
                        <a:t>🧠 </a:t>
                      </a:r>
                      <a:r>
                        <a:rPr lang="es-CO" b="1"/>
                        <a:t>Impacto</a:t>
                      </a:r>
                      <a:endParaRPr lang="es-CO"/>
                    </a:p>
                  </a:txBody>
                  <a:tcPr anchor="ctr">
                    <a:lnL>
                      <a:noFill/>
                    </a:lnL>
                    <a:lnR>
                      <a:noFill/>
                    </a:lnR>
                    <a:lnT>
                      <a:noFill/>
                    </a:lnT>
                    <a:lnB>
                      <a:noFill/>
                    </a:lnB>
                    <a:noFill/>
                  </a:tcPr>
                </a:tc>
                <a:tc>
                  <a:txBody>
                    <a:bodyPr/>
                    <a:lstStyle/>
                    <a:p>
                      <a:r>
                        <a:rPr lang="es-MX"/>
                        <a:t>Llaman la atención, crean grieta</a:t>
                      </a:r>
                    </a:p>
                  </a:txBody>
                  <a:tcPr anchor="ctr">
                    <a:lnL>
                      <a:noFill/>
                    </a:lnL>
                    <a:lnR>
                      <a:noFill/>
                    </a:lnR>
                    <a:lnT>
                      <a:noFill/>
                    </a:lnT>
                    <a:lnB>
                      <a:noFill/>
                    </a:lnB>
                    <a:noFill/>
                  </a:tcPr>
                </a:tc>
                <a:tc>
                  <a:txBody>
                    <a:bodyPr/>
                    <a:lstStyle/>
                    <a:p>
                      <a:r>
                        <a:rPr lang="es-MX"/>
                        <a:t>Sostienen el proceso, hacen viable el cambio</a:t>
                      </a:r>
                    </a:p>
                  </a:txBody>
                  <a:tcPr anchor="ctr">
                    <a:lnL>
                      <a:noFill/>
                    </a:lnL>
                    <a:lnR>
                      <a:noFill/>
                    </a:lnR>
                    <a:lnT>
                      <a:noFill/>
                    </a:lnT>
                    <a:lnB>
                      <a:noFill/>
                    </a:lnB>
                    <a:noFill/>
                  </a:tcPr>
                </a:tc>
                <a:extLst>
                  <a:ext uri="{0D108BD9-81ED-4DB2-BD59-A6C34878D82A}">
                    <a16:rowId xmlns:a16="http://schemas.microsoft.com/office/drawing/2014/main" val="660189978"/>
                  </a:ext>
                </a:extLst>
              </a:tr>
              <a:tr h="0">
                <a:tc>
                  <a:txBody>
                    <a:bodyPr/>
                    <a:lstStyle/>
                    <a:p>
                      <a:r>
                        <a:rPr lang="es-CO" dirty="0"/>
                        <a:t>🔄 </a:t>
                      </a:r>
                      <a:r>
                        <a:rPr lang="es-CO" b="1" dirty="0"/>
                        <a:t>Se complementan</a:t>
                      </a:r>
                      <a:endParaRPr lang="es-CO" dirty="0"/>
                    </a:p>
                  </a:txBody>
                  <a:tcPr anchor="ctr">
                    <a:lnL>
                      <a:noFill/>
                    </a:lnL>
                    <a:lnR>
                      <a:noFill/>
                    </a:lnR>
                    <a:lnT>
                      <a:noFill/>
                    </a:lnT>
                    <a:lnB>
                      <a:noFill/>
                    </a:lnB>
                    <a:noFill/>
                  </a:tcPr>
                </a:tc>
                <a:tc>
                  <a:txBody>
                    <a:bodyPr/>
                    <a:lstStyle/>
                    <a:p>
                      <a:r>
                        <a:rPr lang="es-CO"/>
                        <a:t>Abren la conversación</a:t>
                      </a:r>
                    </a:p>
                  </a:txBody>
                  <a:tcPr anchor="ctr">
                    <a:lnL>
                      <a:noFill/>
                    </a:lnL>
                    <a:lnR>
                      <a:noFill/>
                    </a:lnR>
                    <a:lnT>
                      <a:noFill/>
                    </a:lnT>
                    <a:lnB>
                      <a:noFill/>
                    </a:lnB>
                    <a:noFill/>
                  </a:tcPr>
                </a:tc>
                <a:tc>
                  <a:txBody>
                    <a:bodyPr/>
                    <a:lstStyle/>
                    <a:p>
                      <a:r>
                        <a:rPr lang="es-CO" dirty="0"/>
                        <a:t>Construyen la solución</a:t>
                      </a:r>
                    </a:p>
                  </a:txBody>
                  <a:tcPr anchor="ctr">
                    <a:lnL>
                      <a:noFill/>
                    </a:lnL>
                    <a:lnR>
                      <a:noFill/>
                    </a:lnR>
                    <a:lnT>
                      <a:noFill/>
                    </a:lnT>
                    <a:lnB>
                      <a:noFill/>
                    </a:lnB>
                    <a:noFill/>
                  </a:tcPr>
                </a:tc>
                <a:extLst>
                  <a:ext uri="{0D108BD9-81ED-4DB2-BD59-A6C34878D82A}">
                    <a16:rowId xmlns:a16="http://schemas.microsoft.com/office/drawing/2014/main" val="730929031"/>
                  </a:ext>
                </a:extLst>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73">
          <a:extLst>
            <a:ext uri="{FF2B5EF4-FFF2-40B4-BE49-F238E27FC236}">
              <a16:creationId xmlns:a16="http://schemas.microsoft.com/office/drawing/2014/main" id="{FB0DE0E0-880F-85A7-DBD6-72A1DFA54DF8}"/>
            </a:ext>
          </a:extLst>
        </p:cNvPr>
        <p:cNvGrpSpPr/>
        <p:nvPr/>
      </p:nvGrpSpPr>
      <p:grpSpPr>
        <a:xfrm>
          <a:off x="0" y="0"/>
          <a:ext cx="0" cy="0"/>
          <a:chOff x="0" y="0"/>
          <a:chExt cx="0" cy="0"/>
        </a:xfrm>
      </p:grpSpPr>
      <p:sp>
        <p:nvSpPr>
          <p:cNvPr id="1074" name="Google Shape;1074;p107">
            <a:extLst>
              <a:ext uri="{FF2B5EF4-FFF2-40B4-BE49-F238E27FC236}">
                <a16:creationId xmlns:a16="http://schemas.microsoft.com/office/drawing/2014/main" id="{65A4F528-115E-8677-1F22-15ACC37DFE35}"/>
              </a:ext>
            </a:extLst>
          </p:cNvPr>
          <p:cNvSpPr txBox="1"/>
          <p:nvPr/>
        </p:nvSpPr>
        <p:spPr>
          <a:xfrm>
            <a:off x="1466900" y="1347675"/>
            <a:ext cx="3070500" cy="49590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 sz="2800" b="1" i="0" u="none" strike="noStrike" cap="none">
                <a:solidFill>
                  <a:srgbClr val="1A4C99"/>
                </a:solidFill>
                <a:latin typeface="Arial"/>
                <a:ea typeface="Arial"/>
                <a:cs typeface="Arial"/>
                <a:sym typeface="Arial"/>
              </a:rPr>
              <a:t>ESTRATÉGICAS</a:t>
            </a:r>
            <a:endParaRPr sz="1700" b="1" i="0" u="none" strike="noStrike" cap="none">
              <a:solidFill>
                <a:srgbClr val="1A4C99"/>
              </a:solidFill>
              <a:latin typeface="Arial"/>
              <a:ea typeface="Arial"/>
              <a:cs typeface="Arial"/>
              <a:sym typeface="Arial"/>
            </a:endParaRPr>
          </a:p>
        </p:txBody>
      </p:sp>
      <p:sp>
        <p:nvSpPr>
          <p:cNvPr id="1075" name="Google Shape;1075;p107">
            <a:extLst>
              <a:ext uri="{FF2B5EF4-FFF2-40B4-BE49-F238E27FC236}">
                <a16:creationId xmlns:a16="http://schemas.microsoft.com/office/drawing/2014/main" id="{42EF415D-3168-D8B9-B151-5FCB7FAE281B}"/>
              </a:ext>
            </a:extLst>
          </p:cNvPr>
          <p:cNvSpPr txBox="1"/>
          <p:nvPr/>
        </p:nvSpPr>
        <p:spPr>
          <a:xfrm>
            <a:off x="392300" y="1308075"/>
            <a:ext cx="664800" cy="60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 sz="2700" b="1" i="0" u="none" strike="noStrike" cap="none">
                <a:solidFill>
                  <a:srgbClr val="1A4C99"/>
                </a:solidFill>
                <a:latin typeface="Arial"/>
                <a:ea typeface="Arial"/>
                <a:cs typeface="Arial"/>
                <a:sym typeface="Arial"/>
              </a:rPr>
              <a:t>1.</a:t>
            </a:r>
            <a:endParaRPr sz="2700" b="1" i="0" u="none" strike="noStrike" cap="none">
              <a:solidFill>
                <a:srgbClr val="1A4C99"/>
              </a:solidFill>
              <a:latin typeface="Arial"/>
              <a:ea typeface="Arial"/>
              <a:cs typeface="Arial"/>
              <a:sym typeface="Arial"/>
            </a:endParaRPr>
          </a:p>
        </p:txBody>
      </p:sp>
      <p:sp>
        <p:nvSpPr>
          <p:cNvPr id="1076" name="Google Shape;1076;p107">
            <a:extLst>
              <a:ext uri="{FF2B5EF4-FFF2-40B4-BE49-F238E27FC236}">
                <a16:creationId xmlns:a16="http://schemas.microsoft.com/office/drawing/2014/main" id="{82214400-08A4-B8C7-4A1B-D83D326E186A}"/>
              </a:ext>
            </a:extLst>
          </p:cNvPr>
          <p:cNvSpPr txBox="1"/>
          <p:nvPr/>
        </p:nvSpPr>
        <p:spPr>
          <a:xfrm>
            <a:off x="1292746" y="2106379"/>
            <a:ext cx="6291900" cy="49590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 sz="2800" b="1" i="0" u="none" strike="noStrike" cap="none">
                <a:solidFill>
                  <a:srgbClr val="1A4C99"/>
                </a:solidFill>
                <a:latin typeface="Arial"/>
                <a:ea typeface="Arial"/>
                <a:cs typeface="Arial"/>
                <a:sym typeface="Arial"/>
              </a:rPr>
              <a:t>CONSTRUIR NUESTRA CAPACIDAD</a:t>
            </a:r>
            <a:endParaRPr sz="1700" b="1" i="0" u="none" strike="noStrike" cap="none">
              <a:solidFill>
                <a:srgbClr val="1A4C99"/>
              </a:solidFill>
              <a:latin typeface="Arial"/>
              <a:ea typeface="Arial"/>
              <a:cs typeface="Arial"/>
              <a:sym typeface="Arial"/>
            </a:endParaRPr>
          </a:p>
        </p:txBody>
      </p:sp>
      <p:sp>
        <p:nvSpPr>
          <p:cNvPr id="1077" name="Google Shape;1077;p107">
            <a:extLst>
              <a:ext uri="{FF2B5EF4-FFF2-40B4-BE49-F238E27FC236}">
                <a16:creationId xmlns:a16="http://schemas.microsoft.com/office/drawing/2014/main" id="{62E0A2A7-745A-9516-044C-F7B90AE7AE63}"/>
              </a:ext>
            </a:extLst>
          </p:cNvPr>
          <p:cNvSpPr txBox="1"/>
          <p:nvPr/>
        </p:nvSpPr>
        <p:spPr>
          <a:xfrm>
            <a:off x="381325" y="2038729"/>
            <a:ext cx="664800" cy="60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 sz="2700" b="1" i="0" u="none" strike="noStrike" cap="none">
                <a:solidFill>
                  <a:srgbClr val="1A4C99"/>
                </a:solidFill>
                <a:latin typeface="Arial"/>
                <a:ea typeface="Arial"/>
                <a:cs typeface="Arial"/>
                <a:sym typeface="Arial"/>
              </a:rPr>
              <a:t>2.</a:t>
            </a:r>
            <a:endParaRPr sz="2700" b="1" i="0" u="none" strike="noStrike" cap="none">
              <a:solidFill>
                <a:srgbClr val="1A4C99"/>
              </a:solidFill>
              <a:latin typeface="Arial"/>
              <a:ea typeface="Arial"/>
              <a:cs typeface="Arial"/>
              <a:sym typeface="Arial"/>
            </a:endParaRPr>
          </a:p>
        </p:txBody>
      </p:sp>
      <p:pic>
        <p:nvPicPr>
          <p:cNvPr id="1078" name="Google Shape;1078;p107">
            <a:extLst>
              <a:ext uri="{FF2B5EF4-FFF2-40B4-BE49-F238E27FC236}">
                <a16:creationId xmlns:a16="http://schemas.microsoft.com/office/drawing/2014/main" id="{AA00C0A9-5E59-596B-51C2-FF87E318D902}"/>
              </a:ext>
            </a:extLst>
          </p:cNvPr>
          <p:cNvPicPr preferRelativeResize="0"/>
          <p:nvPr/>
        </p:nvPicPr>
        <p:blipFill rotWithShape="1">
          <a:blip r:embed="rId3">
            <a:alphaModFix/>
          </a:blip>
          <a:srcRect/>
          <a:stretch/>
        </p:blipFill>
        <p:spPr>
          <a:xfrm>
            <a:off x="7831283" y="1843576"/>
            <a:ext cx="907826" cy="904301"/>
          </a:xfrm>
          <a:prstGeom prst="rect">
            <a:avLst/>
          </a:prstGeom>
          <a:noFill/>
          <a:ln>
            <a:noFill/>
          </a:ln>
        </p:spPr>
      </p:pic>
      <p:pic>
        <p:nvPicPr>
          <p:cNvPr id="1079" name="Google Shape;1079;p107">
            <a:extLst>
              <a:ext uri="{FF2B5EF4-FFF2-40B4-BE49-F238E27FC236}">
                <a16:creationId xmlns:a16="http://schemas.microsoft.com/office/drawing/2014/main" id="{14A45FF7-7CAA-EE2D-54C0-DB9FCDD1E913}"/>
              </a:ext>
            </a:extLst>
          </p:cNvPr>
          <p:cNvPicPr preferRelativeResize="0"/>
          <p:nvPr/>
        </p:nvPicPr>
        <p:blipFill rotWithShape="1">
          <a:blip r:embed="rId4">
            <a:alphaModFix/>
          </a:blip>
          <a:srcRect/>
          <a:stretch/>
        </p:blipFill>
        <p:spPr>
          <a:xfrm>
            <a:off x="4505600" y="1156600"/>
            <a:ext cx="783601" cy="783601"/>
          </a:xfrm>
          <a:prstGeom prst="rect">
            <a:avLst/>
          </a:prstGeom>
          <a:noFill/>
          <a:ln>
            <a:noFill/>
          </a:ln>
        </p:spPr>
      </p:pic>
      <p:sp>
        <p:nvSpPr>
          <p:cNvPr id="1080" name="Google Shape;1080;p107">
            <a:extLst>
              <a:ext uri="{FF2B5EF4-FFF2-40B4-BE49-F238E27FC236}">
                <a16:creationId xmlns:a16="http://schemas.microsoft.com/office/drawing/2014/main" id="{D380EEE6-9884-1D2D-5C88-5F2E0C3B94F3}"/>
              </a:ext>
            </a:extLst>
          </p:cNvPr>
          <p:cNvSpPr txBox="1"/>
          <p:nvPr/>
        </p:nvSpPr>
        <p:spPr>
          <a:xfrm>
            <a:off x="1292751" y="2929876"/>
            <a:ext cx="7209300" cy="123480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2700" b="1" i="0" u="none" strike="noStrike" cap="none">
                <a:solidFill>
                  <a:srgbClr val="1A4C99"/>
                </a:solidFill>
                <a:latin typeface="Arial"/>
                <a:ea typeface="Arial"/>
                <a:cs typeface="Arial"/>
                <a:sym typeface="Arial"/>
              </a:rPr>
              <a:t>MOTIVACIONAL PARA NUESTRA GENTE </a:t>
            </a:r>
            <a:endParaRPr sz="2700" b="1" i="0" u="none" strike="noStrike" cap="none">
              <a:solidFill>
                <a:srgbClr val="1A4C9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 sz="2300" b="0" i="0" u="none" strike="noStrike" cap="none">
                <a:solidFill>
                  <a:schemeClr val="dk1"/>
                </a:solidFill>
                <a:latin typeface="Arial"/>
                <a:ea typeface="Arial"/>
                <a:cs typeface="Arial"/>
                <a:sym typeface="Arial"/>
              </a:rPr>
              <a:t>¿Inspira? ¿Es divertido? </a:t>
            </a:r>
            <a:endParaRPr sz="23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 sz="2300" b="0" i="0" u="none" strike="noStrike" cap="none">
                <a:solidFill>
                  <a:schemeClr val="dk1"/>
                </a:solidFill>
                <a:latin typeface="Arial"/>
                <a:ea typeface="Arial"/>
                <a:cs typeface="Arial"/>
                <a:sym typeface="Arial"/>
              </a:rPr>
              <a:t>¿Hará que la gente quiera volver?</a:t>
            </a:r>
            <a:endParaRPr sz="2300" b="0" i="0" u="none" strike="noStrike" cap="none">
              <a:solidFill>
                <a:schemeClr val="dk1"/>
              </a:solidFill>
              <a:latin typeface="Arial"/>
              <a:ea typeface="Arial"/>
              <a:cs typeface="Arial"/>
              <a:sym typeface="Arial"/>
            </a:endParaRPr>
          </a:p>
        </p:txBody>
      </p:sp>
      <p:sp>
        <p:nvSpPr>
          <p:cNvPr id="1081" name="Google Shape;1081;p107">
            <a:extLst>
              <a:ext uri="{FF2B5EF4-FFF2-40B4-BE49-F238E27FC236}">
                <a16:creationId xmlns:a16="http://schemas.microsoft.com/office/drawing/2014/main" id="{C9863294-5AFB-8E17-EFC1-4881006F2B33}"/>
              </a:ext>
            </a:extLst>
          </p:cNvPr>
          <p:cNvSpPr txBox="1"/>
          <p:nvPr/>
        </p:nvSpPr>
        <p:spPr>
          <a:xfrm>
            <a:off x="392300" y="2853476"/>
            <a:ext cx="664800" cy="60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 sz="2700" b="1" i="0" u="none" strike="noStrike" cap="none">
                <a:solidFill>
                  <a:srgbClr val="1A4C99"/>
                </a:solidFill>
                <a:latin typeface="Arial"/>
                <a:ea typeface="Arial"/>
                <a:cs typeface="Arial"/>
                <a:sym typeface="Arial"/>
              </a:rPr>
              <a:t>3.</a:t>
            </a:r>
            <a:endParaRPr sz="2700" b="1" i="0" u="none" strike="noStrike" cap="none">
              <a:solidFill>
                <a:srgbClr val="1A4C99"/>
              </a:solidFill>
              <a:latin typeface="Arial"/>
              <a:ea typeface="Arial"/>
              <a:cs typeface="Arial"/>
              <a:sym typeface="Arial"/>
            </a:endParaRPr>
          </a:p>
        </p:txBody>
      </p:sp>
      <p:pic>
        <p:nvPicPr>
          <p:cNvPr id="1082" name="Google Shape;1082;p107">
            <a:extLst>
              <a:ext uri="{FF2B5EF4-FFF2-40B4-BE49-F238E27FC236}">
                <a16:creationId xmlns:a16="http://schemas.microsoft.com/office/drawing/2014/main" id="{3A1B08BE-B232-CC1F-5639-319E951850F9}"/>
              </a:ext>
            </a:extLst>
          </p:cNvPr>
          <p:cNvPicPr preferRelativeResize="0"/>
          <p:nvPr/>
        </p:nvPicPr>
        <p:blipFill rotWithShape="1">
          <a:blip r:embed="rId5">
            <a:alphaModFix/>
          </a:blip>
          <a:srcRect/>
          <a:stretch/>
        </p:blipFill>
        <p:spPr>
          <a:xfrm>
            <a:off x="8143013" y="2963673"/>
            <a:ext cx="771067" cy="1167202"/>
          </a:xfrm>
          <a:prstGeom prst="rect">
            <a:avLst/>
          </a:prstGeom>
          <a:noFill/>
          <a:ln>
            <a:noFill/>
          </a:ln>
        </p:spPr>
      </p:pic>
      <p:sp>
        <p:nvSpPr>
          <p:cNvPr id="1083" name="Google Shape;1083;p107">
            <a:extLst>
              <a:ext uri="{FF2B5EF4-FFF2-40B4-BE49-F238E27FC236}">
                <a16:creationId xmlns:a16="http://schemas.microsoft.com/office/drawing/2014/main" id="{6C58E8A8-3E1D-C589-77C6-273AA1241A17}"/>
              </a:ext>
            </a:extLst>
          </p:cNvPr>
          <p:cNvSpPr/>
          <p:nvPr/>
        </p:nvSpPr>
        <p:spPr>
          <a:xfrm>
            <a:off x="794830" y="301278"/>
            <a:ext cx="6898800" cy="783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5000"/>
              <a:buFont typeface="Arial"/>
              <a:buNone/>
            </a:pPr>
            <a:r>
              <a:rPr lang="en" sz="4700" b="1" i="0" u="none" strike="noStrike" cap="none">
                <a:solidFill>
                  <a:srgbClr val="1A4C99"/>
                </a:solidFill>
                <a:latin typeface="Arial"/>
                <a:ea typeface="Arial"/>
                <a:cs typeface="Arial"/>
                <a:sym typeface="Arial"/>
              </a:rPr>
              <a:t>TÁCTICAS DEBEN SER</a:t>
            </a:r>
            <a:endParaRPr sz="1100" b="1" i="0" u="none" strike="noStrike" cap="none">
              <a:solidFill>
                <a:srgbClr val="1A4C99"/>
              </a:solidFill>
              <a:latin typeface="Arial"/>
              <a:ea typeface="Arial"/>
              <a:cs typeface="Arial"/>
              <a:sym typeface="Arial"/>
            </a:endParaRPr>
          </a:p>
        </p:txBody>
      </p:sp>
    </p:spTree>
    <p:extLst>
      <p:ext uri="{BB962C8B-B14F-4D97-AF65-F5344CB8AC3E}">
        <p14:creationId xmlns:p14="http://schemas.microsoft.com/office/powerpoint/2010/main" val="35669114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pic>
        <p:nvPicPr>
          <p:cNvPr id="893" name="Google Shape;893;p89"/>
          <p:cNvPicPr preferRelativeResize="0"/>
          <p:nvPr/>
        </p:nvPicPr>
        <p:blipFill rotWithShape="1">
          <a:blip r:embed="rId3">
            <a:alphaModFix/>
          </a:blip>
          <a:srcRect t="16394"/>
          <a:stretch/>
        </p:blipFill>
        <p:spPr>
          <a:xfrm>
            <a:off x="1260091" y="992372"/>
            <a:ext cx="6623818" cy="3381153"/>
          </a:xfrm>
          <a:prstGeom prst="rect">
            <a:avLst/>
          </a:prstGeom>
          <a:noFill/>
          <a:ln>
            <a:noFill/>
          </a:ln>
        </p:spPr>
      </p:pic>
      <p:sp>
        <p:nvSpPr>
          <p:cNvPr id="894" name="Google Shape;894;p89"/>
          <p:cNvSpPr txBox="1"/>
          <p:nvPr/>
        </p:nvSpPr>
        <p:spPr>
          <a:xfrm>
            <a:off x="352779" y="284486"/>
            <a:ext cx="8463516"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 sz="4000" b="1" i="0" u="none" strike="noStrike" cap="none">
                <a:solidFill>
                  <a:srgbClr val="1A4C99"/>
                </a:solidFill>
                <a:latin typeface="Arial"/>
                <a:ea typeface="Arial"/>
                <a:cs typeface="Arial"/>
                <a:sym typeface="Arial"/>
              </a:rPr>
              <a:t>¿Cómo funcionan las campañas?</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04">
          <a:extLst>
            <a:ext uri="{FF2B5EF4-FFF2-40B4-BE49-F238E27FC236}">
              <a16:creationId xmlns:a16="http://schemas.microsoft.com/office/drawing/2014/main" id="{771FBE2F-F441-65C2-22BF-18ED9EC13776}"/>
            </a:ext>
          </a:extLst>
        </p:cNvPr>
        <p:cNvGrpSpPr/>
        <p:nvPr/>
      </p:nvGrpSpPr>
      <p:grpSpPr>
        <a:xfrm>
          <a:off x="0" y="0"/>
          <a:ext cx="0" cy="0"/>
          <a:chOff x="0" y="0"/>
          <a:chExt cx="0" cy="0"/>
        </a:xfrm>
      </p:grpSpPr>
      <p:sp>
        <p:nvSpPr>
          <p:cNvPr id="905" name="Google Shape;905;p91">
            <a:extLst>
              <a:ext uri="{FF2B5EF4-FFF2-40B4-BE49-F238E27FC236}">
                <a16:creationId xmlns:a16="http://schemas.microsoft.com/office/drawing/2014/main" id="{DA3AAD9E-8BC3-C31B-CB3D-ED5EF8CB392B}"/>
              </a:ext>
            </a:extLst>
          </p:cNvPr>
          <p:cNvSpPr txBox="1"/>
          <p:nvPr/>
        </p:nvSpPr>
        <p:spPr>
          <a:xfrm>
            <a:off x="947013" y="1444814"/>
            <a:ext cx="7520762" cy="3052200"/>
          </a:xfrm>
          <a:prstGeom prst="rect">
            <a:avLst/>
          </a:prstGeom>
          <a:noFill/>
          <a:ln>
            <a:noFill/>
          </a:ln>
        </p:spPr>
        <p:txBody>
          <a:bodyPr spcFirstLastPara="1" wrap="square" lIns="91425" tIns="45700" rIns="91425" bIns="45700" anchor="t" anchorCtr="0">
            <a:noAutofit/>
          </a:bodyPr>
          <a:lstStyle/>
          <a:p>
            <a:pPr marL="476250" marR="0" lvl="0" indent="-457200" algn="l" rtl="0">
              <a:lnSpc>
                <a:spcPct val="115000"/>
              </a:lnSpc>
              <a:spcBef>
                <a:spcPts val="0"/>
              </a:spcBef>
              <a:spcAft>
                <a:spcPts val="0"/>
              </a:spcAft>
              <a:buClr>
                <a:srgbClr val="E36C09"/>
              </a:buClr>
              <a:buSzPts val="2200"/>
              <a:buFont typeface="Arial"/>
              <a:buAutoNum type="arabicPeriod"/>
            </a:pPr>
            <a:r>
              <a:rPr lang="en" sz="2200" b="0" i="0" u="none" strike="noStrike" cap="none" dirty="0">
                <a:solidFill>
                  <a:srgbClr val="000000"/>
                </a:solidFill>
                <a:latin typeface="Arial"/>
                <a:ea typeface="Arial"/>
                <a:cs typeface="Arial"/>
                <a:sym typeface="Arial"/>
              </a:rPr>
              <a:t>¿Quién es mi </a:t>
            </a:r>
            <a:r>
              <a:rPr lang="en" sz="2200" b="0" i="0" u="none" strike="noStrike" cap="none" dirty="0">
                <a:solidFill>
                  <a:srgbClr val="E36C09"/>
                </a:solidFill>
                <a:latin typeface="Arial"/>
                <a:ea typeface="Arial"/>
                <a:cs typeface="Arial"/>
                <a:sym typeface="Arial"/>
              </a:rPr>
              <a:t>COMUNIDAD/GENTE</a:t>
            </a:r>
            <a:r>
              <a:rPr lang="en" sz="2200" b="0" i="0" u="none" strike="noStrike" cap="none" dirty="0">
                <a:solidFill>
                  <a:srgbClr val="000000"/>
                </a:solidFill>
                <a:latin typeface="Arial"/>
                <a:ea typeface="Arial"/>
                <a:cs typeface="Arial"/>
                <a:sym typeface="Arial"/>
              </a:rPr>
              <a:t>?</a:t>
            </a:r>
            <a:endParaRPr sz="2200" b="0" i="0" u="none" strike="noStrike" cap="none" dirty="0">
              <a:solidFill>
                <a:srgbClr val="000000"/>
              </a:solidFill>
              <a:latin typeface="Arial"/>
              <a:ea typeface="Arial"/>
              <a:cs typeface="Arial"/>
              <a:sym typeface="Arial"/>
            </a:endParaRPr>
          </a:p>
          <a:p>
            <a:pPr marL="476250" marR="0" lvl="0" indent="-457200" algn="l" rtl="0">
              <a:lnSpc>
                <a:spcPct val="115000"/>
              </a:lnSpc>
              <a:spcBef>
                <a:spcPts val="560"/>
              </a:spcBef>
              <a:spcAft>
                <a:spcPts val="0"/>
              </a:spcAft>
              <a:buClr>
                <a:srgbClr val="E36C09"/>
              </a:buClr>
              <a:buSzPts val="2200"/>
              <a:buFont typeface="Arial"/>
              <a:buAutoNum type="arabicPeriod"/>
            </a:pPr>
            <a:r>
              <a:rPr lang="en" sz="2200" b="0" i="0" u="none" strike="noStrike" cap="none" dirty="0">
                <a:solidFill>
                  <a:srgbClr val="000000"/>
                </a:solidFill>
                <a:latin typeface="Arial"/>
                <a:ea typeface="Arial"/>
                <a:cs typeface="Arial"/>
                <a:sym typeface="Arial"/>
              </a:rPr>
              <a:t>¿Qué es el </a:t>
            </a:r>
            <a:r>
              <a:rPr lang="en" sz="2200" b="0" i="0" u="none" strike="noStrike" cap="none" dirty="0">
                <a:solidFill>
                  <a:srgbClr val="E36C09"/>
                </a:solidFill>
                <a:latin typeface="Arial"/>
                <a:ea typeface="Arial"/>
                <a:cs typeface="Arial"/>
                <a:sym typeface="Arial"/>
              </a:rPr>
              <a:t>CAMBIO</a:t>
            </a:r>
            <a:r>
              <a:rPr lang="en" sz="2200" b="0" i="0" u="none" strike="noStrike" cap="none" dirty="0">
                <a:solidFill>
                  <a:srgbClr val="000000"/>
                </a:solidFill>
                <a:latin typeface="Arial"/>
                <a:ea typeface="Arial"/>
                <a:cs typeface="Arial"/>
                <a:sym typeface="Arial"/>
              </a:rPr>
              <a:t> que necesitan?</a:t>
            </a:r>
            <a:endParaRPr sz="2200" b="0" i="0" u="none" strike="noStrike" cap="none" dirty="0">
              <a:solidFill>
                <a:srgbClr val="000000"/>
              </a:solidFill>
              <a:latin typeface="Arial"/>
              <a:ea typeface="Arial"/>
              <a:cs typeface="Arial"/>
              <a:sym typeface="Arial"/>
            </a:endParaRPr>
          </a:p>
          <a:p>
            <a:pPr marL="527050" marR="0" lvl="0" indent="-457200" algn="l" rtl="0">
              <a:lnSpc>
                <a:spcPct val="115000"/>
              </a:lnSpc>
              <a:spcBef>
                <a:spcPts val="560"/>
              </a:spcBef>
              <a:spcAft>
                <a:spcPts val="0"/>
              </a:spcAft>
              <a:buClr>
                <a:srgbClr val="E36C09"/>
              </a:buClr>
              <a:buSzPts val="2200"/>
              <a:buFont typeface="Arial"/>
              <a:buAutoNum type="arabicPeriod"/>
            </a:pPr>
            <a:r>
              <a:rPr lang="en" sz="2200" b="0" i="0" u="none" strike="noStrike" cap="none" dirty="0">
                <a:solidFill>
                  <a:schemeClr val="dk1"/>
                </a:solidFill>
                <a:latin typeface="Arial"/>
                <a:ea typeface="Arial"/>
                <a:cs typeface="Arial"/>
                <a:sym typeface="Arial"/>
              </a:rPr>
              <a:t>¿Qué </a:t>
            </a:r>
            <a:r>
              <a:rPr lang="en" sz="2200" b="0" i="0" u="none" strike="noStrike" cap="none" dirty="0">
                <a:solidFill>
                  <a:srgbClr val="E46C0A"/>
                </a:solidFill>
                <a:latin typeface="Arial"/>
                <a:ea typeface="Arial"/>
                <a:cs typeface="Arial"/>
                <a:sym typeface="Arial"/>
              </a:rPr>
              <a:t>RECURSOS</a:t>
            </a:r>
            <a:r>
              <a:rPr lang="en" sz="2200" b="0" i="0" u="none" strike="noStrike" cap="none" dirty="0">
                <a:solidFill>
                  <a:srgbClr val="FF0000"/>
                </a:solidFill>
                <a:latin typeface="Arial"/>
                <a:ea typeface="Arial"/>
                <a:cs typeface="Arial"/>
                <a:sym typeface="Arial"/>
              </a:rPr>
              <a:t> TIENEN</a:t>
            </a:r>
          </a:p>
          <a:p>
            <a:pPr marL="527050" marR="0" lvl="0" indent="-457200" algn="l" rtl="0">
              <a:lnSpc>
                <a:spcPct val="115000"/>
              </a:lnSpc>
              <a:spcBef>
                <a:spcPts val="560"/>
              </a:spcBef>
              <a:spcAft>
                <a:spcPts val="0"/>
              </a:spcAft>
              <a:buClr>
                <a:srgbClr val="E36C09"/>
              </a:buClr>
              <a:buSzPts val="2200"/>
              <a:buFont typeface="Arial"/>
              <a:buAutoNum type="arabicPeriod"/>
            </a:pPr>
            <a:r>
              <a:rPr lang="en" sz="2200" dirty="0">
                <a:solidFill>
                  <a:srgbClr val="FF0000"/>
                </a:solidFill>
              </a:rPr>
              <a:t>Como los pueden convertir en </a:t>
            </a:r>
            <a:r>
              <a:rPr lang="en" sz="2200" b="0" i="0" u="none" strike="noStrike" cap="none" dirty="0">
                <a:solidFill>
                  <a:srgbClr val="E46C0A"/>
                </a:solidFill>
                <a:latin typeface="Arial"/>
                <a:ea typeface="Arial"/>
                <a:cs typeface="Arial"/>
                <a:sym typeface="Arial"/>
              </a:rPr>
              <a:t>PODER</a:t>
            </a:r>
            <a:endParaRPr sz="2200" b="0" i="0" u="none" strike="noStrike" cap="none" dirty="0">
              <a:solidFill>
                <a:srgbClr val="000000"/>
              </a:solidFill>
              <a:latin typeface="Arial"/>
              <a:ea typeface="Arial"/>
              <a:cs typeface="Arial"/>
              <a:sym typeface="Arial"/>
            </a:endParaRPr>
          </a:p>
          <a:p>
            <a:pPr marL="476250" marR="0" lvl="0" indent="-457200" algn="l" rtl="0">
              <a:lnSpc>
                <a:spcPct val="115000"/>
              </a:lnSpc>
              <a:spcBef>
                <a:spcPts val="560"/>
              </a:spcBef>
              <a:spcAft>
                <a:spcPts val="0"/>
              </a:spcAft>
              <a:buClr>
                <a:srgbClr val="E36C09"/>
              </a:buClr>
              <a:buSzPts val="2200"/>
              <a:buFont typeface="Arial"/>
              <a:buAutoNum type="arabicPeriod"/>
            </a:pPr>
            <a:r>
              <a:rPr lang="en" sz="2200" b="0" i="0" u="none" strike="noStrike" cap="none" dirty="0">
                <a:solidFill>
                  <a:srgbClr val="000000"/>
                </a:solidFill>
                <a:latin typeface="Arial"/>
                <a:ea typeface="Arial"/>
                <a:cs typeface="Arial"/>
                <a:sym typeface="Arial"/>
              </a:rPr>
              <a:t>¿Cuál es su </a:t>
            </a:r>
            <a:r>
              <a:rPr lang="en" sz="2200" b="0" i="0" u="none" strike="noStrike" cap="none" dirty="0">
                <a:solidFill>
                  <a:srgbClr val="E46C0A"/>
                </a:solidFill>
                <a:latin typeface="Arial"/>
                <a:ea typeface="Arial"/>
                <a:cs typeface="Arial"/>
                <a:sym typeface="Arial"/>
              </a:rPr>
              <a:t>META ESTRATÉGICA</a:t>
            </a:r>
            <a:r>
              <a:rPr lang="en" sz="2200" b="0" i="0" u="none" strike="noStrike" cap="none" dirty="0">
                <a:solidFill>
                  <a:srgbClr val="000000"/>
                </a:solidFill>
                <a:latin typeface="Arial"/>
                <a:ea typeface="Arial"/>
                <a:cs typeface="Arial"/>
                <a:sym typeface="Arial"/>
              </a:rPr>
              <a:t>?</a:t>
            </a:r>
            <a:endParaRPr sz="2200" b="0" i="0" u="none" strike="noStrike" cap="none" dirty="0">
              <a:solidFill>
                <a:srgbClr val="000000"/>
              </a:solidFill>
              <a:latin typeface="Arial"/>
              <a:ea typeface="Arial"/>
              <a:cs typeface="Arial"/>
              <a:sym typeface="Arial"/>
            </a:endParaRPr>
          </a:p>
          <a:p>
            <a:pPr marL="476250" marR="0" lvl="0" indent="-457200" algn="l" rtl="0">
              <a:lnSpc>
                <a:spcPct val="115000"/>
              </a:lnSpc>
              <a:spcBef>
                <a:spcPts val="560"/>
              </a:spcBef>
              <a:spcAft>
                <a:spcPts val="0"/>
              </a:spcAft>
              <a:buClr>
                <a:srgbClr val="E36C09"/>
              </a:buClr>
              <a:buSzPts val="2200"/>
              <a:buFont typeface="Arial"/>
              <a:buAutoNum type="arabicPeriod"/>
            </a:pPr>
            <a:r>
              <a:rPr lang="en" sz="2200" b="0" i="0" u="none" strike="noStrike" cap="none" dirty="0">
                <a:solidFill>
                  <a:srgbClr val="000000"/>
                </a:solidFill>
                <a:latin typeface="Arial"/>
                <a:ea typeface="Arial"/>
                <a:cs typeface="Arial"/>
                <a:sym typeface="Arial"/>
              </a:rPr>
              <a:t>¿Qué </a:t>
            </a:r>
            <a:r>
              <a:rPr lang="en" sz="2200" b="0" i="0" u="none" strike="noStrike" cap="none" dirty="0">
                <a:solidFill>
                  <a:srgbClr val="E36C09"/>
                </a:solidFill>
                <a:latin typeface="Arial"/>
                <a:ea typeface="Arial"/>
                <a:cs typeface="Arial"/>
                <a:sym typeface="Arial"/>
              </a:rPr>
              <a:t>TÁCTICAS </a:t>
            </a:r>
            <a:r>
              <a:rPr lang="en" sz="2200" b="0" i="0" u="none" strike="noStrike" cap="none" dirty="0">
                <a:solidFill>
                  <a:srgbClr val="000000"/>
                </a:solidFill>
                <a:latin typeface="Arial"/>
                <a:ea typeface="Arial"/>
                <a:cs typeface="Arial"/>
                <a:sym typeface="Arial"/>
              </a:rPr>
              <a:t>pueden usar ?</a:t>
            </a:r>
            <a:r>
              <a:rPr lang="en" sz="2200" b="0" i="0" u="none" strike="noStrike" cap="none" dirty="0">
                <a:solidFill>
                  <a:srgbClr val="FFFFFF"/>
                </a:solidFill>
                <a:latin typeface="Arial"/>
                <a:ea typeface="Arial"/>
                <a:cs typeface="Arial"/>
                <a:sym typeface="Arial"/>
              </a:rPr>
              <a:t> </a:t>
            </a:r>
            <a:endParaRPr sz="2200" b="0" i="0" u="none" strike="noStrike" cap="none" dirty="0">
              <a:solidFill>
                <a:srgbClr val="FFFFFF"/>
              </a:solidFill>
              <a:latin typeface="Arial"/>
              <a:ea typeface="Arial"/>
              <a:cs typeface="Arial"/>
              <a:sym typeface="Arial"/>
            </a:endParaRPr>
          </a:p>
          <a:p>
            <a:pPr marL="476250" marR="0" lvl="0" indent="-457200" algn="l" rtl="0">
              <a:lnSpc>
                <a:spcPct val="115000"/>
              </a:lnSpc>
              <a:spcBef>
                <a:spcPts val="560"/>
              </a:spcBef>
              <a:spcAft>
                <a:spcPts val="0"/>
              </a:spcAft>
              <a:buClr>
                <a:srgbClr val="E36C09"/>
              </a:buClr>
              <a:buSzPts val="2200"/>
              <a:buFont typeface="Arial"/>
              <a:buAutoNum type="arabicPeriod"/>
            </a:pPr>
            <a:r>
              <a:rPr lang="en" sz="2200" b="0" i="0" u="none" strike="noStrike" cap="none" dirty="0">
                <a:solidFill>
                  <a:srgbClr val="000000"/>
                </a:solidFill>
                <a:latin typeface="Arial"/>
                <a:ea typeface="Arial"/>
                <a:cs typeface="Arial"/>
                <a:sym typeface="Arial"/>
              </a:rPr>
              <a:t>¿Cuál es su </a:t>
            </a:r>
            <a:r>
              <a:rPr lang="en" sz="2200" b="0" i="0" u="none" strike="noStrike" cap="none" dirty="0">
                <a:solidFill>
                  <a:srgbClr val="E36C09"/>
                </a:solidFill>
                <a:latin typeface="Arial"/>
                <a:ea typeface="Arial"/>
                <a:cs typeface="Arial"/>
                <a:sym typeface="Arial"/>
              </a:rPr>
              <a:t>LÍNEA DEL TIEMPO </a:t>
            </a:r>
            <a:r>
              <a:rPr lang="en" sz="2200" b="0" i="0" u="none" strike="noStrike" cap="none" dirty="0">
                <a:solidFill>
                  <a:srgbClr val="000000"/>
                </a:solidFill>
                <a:latin typeface="Arial"/>
                <a:ea typeface="Arial"/>
                <a:cs typeface="Arial"/>
                <a:sym typeface="Arial"/>
              </a:rPr>
              <a:t>(</a:t>
            </a:r>
            <a:r>
              <a:rPr lang="en" sz="2200" b="0" i="0" u="none" strike="noStrike" cap="none" dirty="0">
                <a:solidFill>
                  <a:srgbClr val="E36C09"/>
                </a:solidFill>
                <a:latin typeface="Arial"/>
                <a:ea typeface="Arial"/>
                <a:cs typeface="Arial"/>
                <a:sym typeface="Arial"/>
              </a:rPr>
              <a:t>CAMPAÑA</a:t>
            </a:r>
            <a:r>
              <a:rPr lang="en" sz="2200" b="0" i="0" u="none" strike="noStrike" cap="none" dirty="0">
                <a:solidFill>
                  <a:srgbClr val="000000"/>
                </a:solidFill>
                <a:latin typeface="Arial"/>
                <a:ea typeface="Arial"/>
                <a:cs typeface="Arial"/>
                <a:sym typeface="Arial"/>
              </a:rPr>
              <a:t>)? </a:t>
            </a:r>
            <a:endParaRPr sz="2200" b="0" i="0" u="none" strike="noStrike" cap="none" dirty="0">
              <a:solidFill>
                <a:srgbClr val="000000"/>
              </a:solidFill>
              <a:latin typeface="Arial"/>
              <a:ea typeface="Arial"/>
              <a:cs typeface="Arial"/>
              <a:sym typeface="Arial"/>
            </a:endParaRPr>
          </a:p>
        </p:txBody>
      </p:sp>
      <p:sp>
        <p:nvSpPr>
          <p:cNvPr id="906" name="Google Shape;906;p91">
            <a:extLst>
              <a:ext uri="{FF2B5EF4-FFF2-40B4-BE49-F238E27FC236}">
                <a16:creationId xmlns:a16="http://schemas.microsoft.com/office/drawing/2014/main" id="{BFFB99AE-EAFF-96C2-EBBE-8210E15D1900}"/>
              </a:ext>
            </a:extLst>
          </p:cNvPr>
          <p:cNvSpPr/>
          <p:nvPr/>
        </p:nvSpPr>
        <p:spPr>
          <a:xfrm>
            <a:off x="461125" y="2551814"/>
            <a:ext cx="430200" cy="728400"/>
          </a:xfrm>
          <a:prstGeom prst="curvedRightArrow">
            <a:avLst>
              <a:gd name="adj1" fmla="val 25000"/>
              <a:gd name="adj2" fmla="val 50000"/>
              <a:gd name="adj3" fmla="val 25000"/>
            </a:avLst>
          </a:prstGeom>
          <a:solidFill>
            <a:srgbClr val="C55A1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PT Serif"/>
              <a:ea typeface="PT Serif"/>
              <a:cs typeface="PT Serif"/>
              <a:sym typeface="PT Serif"/>
            </a:endParaRPr>
          </a:p>
        </p:txBody>
      </p:sp>
      <p:sp>
        <p:nvSpPr>
          <p:cNvPr id="907" name="Google Shape;907;p91">
            <a:extLst>
              <a:ext uri="{FF2B5EF4-FFF2-40B4-BE49-F238E27FC236}">
                <a16:creationId xmlns:a16="http://schemas.microsoft.com/office/drawing/2014/main" id="{2613743C-335E-A939-651E-46DEC1C86B39}"/>
              </a:ext>
            </a:extLst>
          </p:cNvPr>
          <p:cNvSpPr/>
          <p:nvPr/>
        </p:nvSpPr>
        <p:spPr>
          <a:xfrm rot="10800000">
            <a:off x="6985850" y="2459001"/>
            <a:ext cx="430200" cy="728400"/>
          </a:xfrm>
          <a:prstGeom prst="curvedRightArrow">
            <a:avLst>
              <a:gd name="adj1" fmla="val 25000"/>
              <a:gd name="adj2" fmla="val 50000"/>
              <a:gd name="adj3" fmla="val 25000"/>
            </a:avLst>
          </a:prstGeom>
          <a:solidFill>
            <a:srgbClr val="C55A1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PT Serif"/>
              <a:ea typeface="PT Serif"/>
              <a:cs typeface="PT Serif"/>
              <a:sym typeface="PT Serif"/>
            </a:endParaRPr>
          </a:p>
        </p:txBody>
      </p:sp>
      <p:sp>
        <p:nvSpPr>
          <p:cNvPr id="908" name="Google Shape;908;p91">
            <a:extLst>
              <a:ext uri="{FF2B5EF4-FFF2-40B4-BE49-F238E27FC236}">
                <a16:creationId xmlns:a16="http://schemas.microsoft.com/office/drawing/2014/main" id="{9F0EF436-4F04-69E5-CE2B-4A1386334167}"/>
              </a:ext>
            </a:extLst>
          </p:cNvPr>
          <p:cNvSpPr txBox="1"/>
          <p:nvPr/>
        </p:nvSpPr>
        <p:spPr>
          <a:xfrm>
            <a:off x="-662541" y="0"/>
            <a:ext cx="8697432" cy="13233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 sz="4000" b="1" i="0" u="none" strike="noStrike" cap="none" dirty="0">
                <a:solidFill>
                  <a:srgbClr val="1A4C99"/>
                </a:solidFill>
                <a:latin typeface="Arial"/>
                <a:ea typeface="Arial"/>
                <a:cs typeface="Arial"/>
                <a:sym typeface="Arial"/>
              </a:rPr>
              <a:t>6 preguntas para </a:t>
            </a:r>
            <a:r>
              <a:rPr lang="en" sz="4000" b="1" dirty="0">
                <a:solidFill>
                  <a:srgbClr val="1A4C99"/>
                </a:solidFill>
              </a:rPr>
              <a:t>diseñar </a:t>
            </a:r>
            <a:r>
              <a:rPr lang="en" sz="4000" b="1" i="0" u="none" strike="noStrike" cap="none" dirty="0">
                <a:solidFill>
                  <a:srgbClr val="1A4C99"/>
                </a:solidFill>
                <a:latin typeface="Arial"/>
                <a:ea typeface="Arial"/>
                <a:cs typeface="Arial"/>
                <a:sym typeface="Arial"/>
              </a:rPr>
              <a:t>estrategias</a:t>
            </a:r>
            <a:endParaRPr sz="1800" b="1" i="0" u="none" strike="noStrike" cap="none" dirty="0">
              <a:solidFill>
                <a:srgbClr val="1A4C99"/>
              </a:solidFill>
              <a:latin typeface="Arial"/>
              <a:ea typeface="Arial"/>
              <a:cs typeface="Arial"/>
              <a:sym typeface="Arial"/>
            </a:endParaRPr>
          </a:p>
        </p:txBody>
      </p:sp>
    </p:spTree>
    <p:extLst>
      <p:ext uri="{BB962C8B-B14F-4D97-AF65-F5344CB8AC3E}">
        <p14:creationId xmlns:p14="http://schemas.microsoft.com/office/powerpoint/2010/main" val="258534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34"/>
          <p:cNvPicPr preferRelativeResize="0"/>
          <p:nvPr/>
        </p:nvPicPr>
        <p:blipFill rotWithShape="1">
          <a:blip r:embed="rId3">
            <a:alphaModFix/>
          </a:blip>
          <a:srcRect/>
          <a:stretch/>
        </p:blipFill>
        <p:spPr>
          <a:xfrm>
            <a:off x="1850" y="0"/>
            <a:ext cx="9140299" cy="5143500"/>
          </a:xfrm>
          <a:prstGeom prst="rect">
            <a:avLst/>
          </a:prstGeom>
          <a:noFill/>
          <a:ln>
            <a:noFill/>
          </a:ln>
        </p:spPr>
      </p:pic>
      <p:sp>
        <p:nvSpPr>
          <p:cNvPr id="165" name="Google Shape;165;p34"/>
          <p:cNvSpPr txBox="1"/>
          <p:nvPr/>
        </p:nvSpPr>
        <p:spPr>
          <a:xfrm>
            <a:off x="930299" y="1994550"/>
            <a:ext cx="7283400" cy="1154400"/>
          </a:xfrm>
          <a:prstGeom prst="rect">
            <a:avLst/>
          </a:prstGeom>
          <a:noFill/>
          <a:ln>
            <a:noFill/>
          </a:ln>
        </p:spPr>
        <p:txBody>
          <a:bodyPr spcFirstLastPara="1" wrap="square" lIns="91425" tIns="91425" rIns="85750" bIns="91425" anchor="t" anchorCtr="0">
            <a:spAutoFit/>
          </a:bodyPr>
          <a:lstStyle/>
          <a:p>
            <a:pPr marL="0" marR="0" lvl="0" indent="0" algn="ctr" rtl="0">
              <a:lnSpc>
                <a:spcPct val="90000"/>
              </a:lnSpc>
              <a:spcBef>
                <a:spcPts val="0"/>
              </a:spcBef>
              <a:spcAft>
                <a:spcPts val="0"/>
              </a:spcAft>
              <a:buClr>
                <a:srgbClr val="000000"/>
              </a:buClr>
              <a:buSzPts val="7000"/>
              <a:buFont typeface="Arial"/>
              <a:buNone/>
            </a:pPr>
            <a:r>
              <a:rPr lang="en" sz="7000" b="1" i="0" u="none" strike="noStrike" cap="none">
                <a:solidFill>
                  <a:srgbClr val="0B5394"/>
                </a:solidFill>
                <a:latin typeface="Arial"/>
                <a:ea typeface="Arial"/>
                <a:cs typeface="Arial"/>
                <a:sym typeface="Arial"/>
              </a:rPr>
              <a:t>COACHING</a:t>
            </a:r>
            <a:endParaRPr sz="7000" b="1" i="0" u="none" strike="noStrike" cap="none">
              <a:solidFill>
                <a:srgbClr val="0B5394"/>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5"/>
          <p:cNvSpPr txBox="1"/>
          <p:nvPr/>
        </p:nvSpPr>
        <p:spPr>
          <a:xfrm>
            <a:off x="165100" y="223594"/>
            <a:ext cx="8788500" cy="569100"/>
          </a:xfrm>
          <a:prstGeom prst="rect">
            <a:avLst/>
          </a:prstGeom>
          <a:noFill/>
          <a:ln>
            <a:noFill/>
          </a:ln>
        </p:spPr>
        <p:txBody>
          <a:bodyPr spcFirstLastPara="1" wrap="square" lIns="91425" tIns="45700" rIns="91425" bIns="45700" anchor="b" anchorCtr="0">
            <a:noAutofit/>
          </a:bodyPr>
          <a:lstStyle/>
          <a:p>
            <a:pPr marL="0" marR="0" lvl="0" indent="0" algn="ctr" rtl="0">
              <a:lnSpc>
                <a:spcPct val="80000"/>
              </a:lnSpc>
              <a:spcBef>
                <a:spcPts val="0"/>
              </a:spcBef>
              <a:spcAft>
                <a:spcPts val="0"/>
              </a:spcAft>
              <a:buClr>
                <a:schemeClr val="lt2"/>
              </a:buClr>
              <a:buSzPts val="4875"/>
              <a:buFont typeface="Century Gothic"/>
              <a:buNone/>
            </a:pPr>
            <a:r>
              <a:rPr lang="en" sz="4400" b="1" i="0" u="none" strike="noStrike" cap="none">
                <a:solidFill>
                  <a:srgbClr val="1A4C99"/>
                </a:solidFill>
                <a:latin typeface="Arial"/>
                <a:ea typeface="Arial"/>
                <a:cs typeface="Arial"/>
                <a:sym typeface="Arial"/>
              </a:rPr>
              <a:t>¿Qué es coaching?</a:t>
            </a:r>
            <a:endParaRPr sz="4400" b="1" i="0" u="none" strike="noStrike" cap="none">
              <a:solidFill>
                <a:srgbClr val="1A4C99"/>
              </a:solidFill>
              <a:latin typeface="Arial"/>
              <a:ea typeface="Arial"/>
              <a:cs typeface="Arial"/>
              <a:sym typeface="Arial"/>
            </a:endParaRPr>
          </a:p>
        </p:txBody>
      </p:sp>
      <p:graphicFrame>
        <p:nvGraphicFramePr>
          <p:cNvPr id="6" name="Diagrama 5">
            <a:extLst>
              <a:ext uri="{FF2B5EF4-FFF2-40B4-BE49-F238E27FC236}">
                <a16:creationId xmlns:a16="http://schemas.microsoft.com/office/drawing/2014/main" id="{2988A366-6DDC-52FD-40AC-3521954D0B74}"/>
              </a:ext>
            </a:extLst>
          </p:cNvPr>
          <p:cNvGraphicFramePr/>
          <p:nvPr>
            <p:extLst>
              <p:ext uri="{D42A27DB-BD31-4B8C-83A1-F6EECF244321}">
                <p14:modId xmlns:p14="http://schemas.microsoft.com/office/powerpoint/2010/main" val="2743383149"/>
              </p:ext>
            </p:extLst>
          </p:nvPr>
        </p:nvGraphicFramePr>
        <p:xfrm>
          <a:off x="847724" y="1431558"/>
          <a:ext cx="7985523" cy="3605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3EAE8AB8-14C2-3E0C-2CD6-6DF9A57BC76B}"/>
              </a:ext>
            </a:extLst>
          </p:cNvPr>
          <p:cNvSpPr txBox="1"/>
          <p:nvPr/>
        </p:nvSpPr>
        <p:spPr>
          <a:xfrm>
            <a:off x="310753" y="2803158"/>
            <a:ext cx="2524125" cy="307777"/>
          </a:xfrm>
          <a:prstGeom prst="rect">
            <a:avLst/>
          </a:prstGeom>
          <a:noFill/>
        </p:spPr>
        <p:txBody>
          <a:bodyPr wrap="square">
            <a:spAutoFit/>
          </a:bodyPr>
          <a:lstStyle/>
          <a:p>
            <a:r>
              <a:rPr lang="es-CO" b="1" dirty="0"/>
              <a:t> Elementos del Coaching</a:t>
            </a:r>
            <a:endParaRPr lang="es-CO" dirty="0"/>
          </a:p>
        </p:txBody>
      </p:sp>
      <p:sp>
        <p:nvSpPr>
          <p:cNvPr id="8" name="CuadroTexto 7">
            <a:extLst>
              <a:ext uri="{FF2B5EF4-FFF2-40B4-BE49-F238E27FC236}">
                <a16:creationId xmlns:a16="http://schemas.microsoft.com/office/drawing/2014/main" id="{96387277-A22D-78FF-AAD1-845ABBB9EA3B}"/>
              </a:ext>
            </a:extLst>
          </p:cNvPr>
          <p:cNvSpPr txBox="1"/>
          <p:nvPr/>
        </p:nvSpPr>
        <p:spPr>
          <a:xfrm>
            <a:off x="653653" y="850516"/>
            <a:ext cx="8179594" cy="523220"/>
          </a:xfrm>
          <a:prstGeom prst="rect">
            <a:avLst/>
          </a:prstGeom>
          <a:noFill/>
        </p:spPr>
        <p:txBody>
          <a:bodyPr wrap="square">
            <a:spAutoFit/>
          </a:bodyPr>
          <a:lstStyle/>
          <a:p>
            <a:pPr algn="ctr"/>
            <a:r>
              <a:rPr lang="es-ES" sz="1400" b="1" i="1" dirty="0">
                <a:effectLst/>
                <a:latin typeface="+mj-lt"/>
                <a:ea typeface="Calibri" panose="020F0502020204030204" pitchFamily="34" charset="0"/>
              </a:rPr>
              <a:t>Es una intervención directa en el proceso de trabajo de un individuo o un equipo para ayudarles a mejorar su eficiencia</a:t>
            </a:r>
            <a:endParaRPr lang="es-CO" i="1" dirty="0">
              <a:latin typeface="+mj-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BB0E6EBF-D825-5B51-6F7C-19D2AA0CEB05}"/>
            </a:ext>
          </a:extLst>
        </p:cNvPr>
        <p:cNvGrpSpPr/>
        <p:nvPr/>
      </p:nvGrpSpPr>
      <p:grpSpPr>
        <a:xfrm>
          <a:off x="0" y="0"/>
          <a:ext cx="0" cy="0"/>
          <a:chOff x="0" y="0"/>
          <a:chExt cx="0" cy="0"/>
        </a:xfrm>
      </p:grpSpPr>
      <p:sp>
        <p:nvSpPr>
          <p:cNvPr id="170" name="Google Shape;170;p35">
            <a:extLst>
              <a:ext uri="{FF2B5EF4-FFF2-40B4-BE49-F238E27FC236}">
                <a16:creationId xmlns:a16="http://schemas.microsoft.com/office/drawing/2014/main" id="{77E2BA06-1937-B346-ADD4-C4BE9C0676B9}"/>
              </a:ext>
            </a:extLst>
          </p:cNvPr>
          <p:cNvSpPr txBox="1"/>
          <p:nvPr/>
        </p:nvSpPr>
        <p:spPr>
          <a:xfrm>
            <a:off x="165100" y="223594"/>
            <a:ext cx="8788500" cy="569100"/>
          </a:xfrm>
          <a:prstGeom prst="rect">
            <a:avLst/>
          </a:prstGeom>
          <a:noFill/>
          <a:ln>
            <a:noFill/>
          </a:ln>
        </p:spPr>
        <p:txBody>
          <a:bodyPr spcFirstLastPara="1" wrap="square" lIns="91425" tIns="45700" rIns="91425" bIns="45700" anchor="b" anchorCtr="0">
            <a:noAutofit/>
          </a:bodyPr>
          <a:lstStyle/>
          <a:p>
            <a:pPr marL="0" marR="0" lvl="0" indent="0" algn="ctr" rtl="0">
              <a:lnSpc>
                <a:spcPct val="80000"/>
              </a:lnSpc>
              <a:spcBef>
                <a:spcPts val="0"/>
              </a:spcBef>
              <a:spcAft>
                <a:spcPts val="0"/>
              </a:spcAft>
              <a:buClr>
                <a:schemeClr val="lt2"/>
              </a:buClr>
              <a:buSzPts val="4875"/>
              <a:buFont typeface="Century Gothic"/>
              <a:buNone/>
            </a:pPr>
            <a:r>
              <a:rPr lang="en" sz="4400" b="1" i="0" u="none" strike="noStrike" cap="none" dirty="0">
                <a:solidFill>
                  <a:srgbClr val="1A4C99"/>
                </a:solidFill>
                <a:latin typeface="Arial"/>
                <a:ea typeface="Arial"/>
                <a:cs typeface="Arial"/>
                <a:sym typeface="Arial"/>
              </a:rPr>
              <a:t>¿Qué es coaching?</a:t>
            </a:r>
            <a:endParaRPr sz="4400" b="1" i="0" u="none" strike="noStrike" cap="none" dirty="0">
              <a:solidFill>
                <a:srgbClr val="1A4C99"/>
              </a:solidFill>
              <a:latin typeface="Arial"/>
              <a:ea typeface="Arial"/>
              <a:cs typeface="Arial"/>
              <a:sym typeface="Arial"/>
            </a:endParaRPr>
          </a:p>
        </p:txBody>
      </p:sp>
      <p:graphicFrame>
        <p:nvGraphicFramePr>
          <p:cNvPr id="14" name="Diagrama 13">
            <a:extLst>
              <a:ext uri="{FF2B5EF4-FFF2-40B4-BE49-F238E27FC236}">
                <a16:creationId xmlns:a16="http://schemas.microsoft.com/office/drawing/2014/main" id="{EA27FC33-7CBC-1C5B-ECCE-D7916F423BA0}"/>
              </a:ext>
            </a:extLst>
          </p:cNvPr>
          <p:cNvGraphicFramePr/>
          <p:nvPr>
            <p:extLst>
              <p:ext uri="{D42A27DB-BD31-4B8C-83A1-F6EECF244321}">
                <p14:modId xmlns:p14="http://schemas.microsoft.com/office/powerpoint/2010/main" val="879044641"/>
              </p:ext>
            </p:extLst>
          </p:nvPr>
        </p:nvGraphicFramePr>
        <p:xfrm>
          <a:off x="-2781300" y="792694"/>
          <a:ext cx="14039850" cy="4261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7937756"/>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1631</TotalTime>
  <Words>13557</Words>
  <Application>Microsoft Office PowerPoint</Application>
  <PresentationFormat>Presentación en pantalla (16:9)</PresentationFormat>
  <Paragraphs>1025</Paragraphs>
  <Slides>66</Slides>
  <Notes>66</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66</vt:i4>
      </vt:variant>
    </vt:vector>
  </HeadingPairs>
  <TitlesOfParts>
    <vt:vector size="78" baseType="lpstr">
      <vt:lpstr>Avenir</vt:lpstr>
      <vt:lpstr>Helvetica Neue</vt:lpstr>
      <vt:lpstr>Times New Roman</vt:lpstr>
      <vt:lpstr>Questrial</vt:lpstr>
      <vt:lpstr>PT Serif</vt:lpstr>
      <vt:lpstr>Arial</vt:lpstr>
      <vt:lpstr>Symbol</vt:lpstr>
      <vt:lpstr>Libre Franklin Medium</vt:lpstr>
      <vt:lpstr>Aptos</vt:lpstr>
      <vt:lpstr>Century Gothic</vt:lpstr>
      <vt:lpstr>Calibri</vt:lpstr>
      <vt:lpstr>Office Theme</vt:lpstr>
      <vt:lpstr>LIDERAZGO,  ORGANIZACIÓN, Y ACCIÓN </vt:lpstr>
      <vt:lpstr>Objetivos del Taller</vt:lpstr>
      <vt:lpstr>Agenda del día</vt:lpstr>
      <vt:lpstr>Presentación de PowerPoint</vt:lpstr>
      <vt:lpstr>Presentación de PowerPoint</vt:lpstr>
      <vt:lpstr>¿Qué es el Liderazgo?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LA NARRATIVA PÚBLICA</vt:lpstr>
      <vt:lpstr>Historias como prácticas de liderazgo</vt:lpstr>
      <vt:lpstr>3 Preguntas de Rabino Hillel</vt:lpstr>
      <vt:lpstr>HISTORIA DE  NOSOTROS VALORES COMPARTIDOS  Y EXPERIENCIAS  COMPARTIDAS </vt:lpstr>
      <vt:lpstr>HISTORIA DE SÍ MISMO</vt:lpstr>
      <vt:lpstr>Presentación de PowerPoint</vt:lpstr>
      <vt:lpstr>HISTORIA DE SÍ MISMO</vt:lpstr>
      <vt:lpstr>Presentación de PowerPoint</vt:lpstr>
      <vt:lpstr>Presentación de PowerPoint</vt:lpstr>
      <vt:lpstr>Presentación de PowerPoint</vt:lpstr>
      <vt:lpstr>No hay nada más poderoso que la acción colectiva de personas que comparten valores y experiencias</vt:lpstr>
      <vt:lpstr>Presentación de PowerPoint</vt:lpstr>
      <vt:lpstr>Presentación de PowerPoint</vt:lpstr>
      <vt:lpstr>Presentación de PowerPoint</vt:lpstr>
      <vt:lpstr>Presentación de PowerPoint</vt:lpstr>
      <vt:lpstr>Presentación de PowerPoint</vt:lpstr>
      <vt:lpstr>Presentación de PowerPoint</vt:lpstr>
      <vt:lpstr>INTRODUCCIÓN A CONSTRUYENDO RELACIONES</vt:lpstr>
      <vt:lpstr>Presentación de PowerPoint</vt:lpstr>
      <vt:lpstr>Modelos de liderazgo</vt:lpstr>
      <vt:lpstr>Presentación de PowerPoint</vt:lpstr>
      <vt:lpstr>Presentación de PowerPoint</vt:lpstr>
      <vt:lpstr>Presentación de PowerPoint</vt:lpstr>
      <vt:lpstr>NUESTRO PROPÓSITO COMPARTIDO</vt:lpstr>
      <vt:lpstr>NORMAS PARA ALCANZAR PROPÓSITO COMPARTIDO </vt:lpstr>
      <vt:lpstr>ROLES PARA ALCANZAR PROPÓSITO COMPARTIDO</vt:lpstr>
      <vt:lpstr>Presentación de PowerPoint</vt:lpstr>
      <vt:lpstr>¿Por qué construimos relaciones?</vt:lpstr>
      <vt:lpstr>Presentación de PowerPoint</vt:lpstr>
      <vt:lpstr>Tipos de relaciones Transaccional  VS  Transformadora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LIDERAZGO,  ORGANIZACIÓN, Y ACCIÓN</dc:title>
  <dc:creator>Juan Echeverry</dc:creator>
  <cp:lastModifiedBy>Juan Felipe Echeverry Jaramillo</cp:lastModifiedBy>
  <cp:revision>6</cp:revision>
  <dcterms:modified xsi:type="dcterms:W3CDTF">2025-08-01T20:25:11Z</dcterms:modified>
</cp:coreProperties>
</file>